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57"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81">
          <p15:clr>
            <a:srgbClr val="A4A3A4"/>
          </p15:clr>
        </p15:guide>
        <p15:guide id="8"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040"/>
    <a:srgbClr val="48C0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4B083-4ACE-4AA8-98BC-EDBEA1F2E653}" v="95" dt="2021-07-24T14:53:15.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autoAdjust="0"/>
    <p:restoredTop sz="94694" autoAdjust="0"/>
  </p:normalViewPr>
  <p:slideViewPr>
    <p:cSldViewPr snapToGrid="0" snapToObjects="1" showGuides="1">
      <p:cViewPr varScale="1">
        <p:scale>
          <a:sx n="17" d="100"/>
          <a:sy n="17" d="100"/>
        </p:scale>
        <p:origin x="1824" y="82"/>
      </p:cViewPr>
      <p:guideLst>
        <p:guide orient="horz" pos="3318"/>
        <p:guide orient="horz" pos="288"/>
        <p:guide orient="horz" pos="20160"/>
        <p:guide orient="horz"/>
        <p:guide pos="581"/>
        <p:guide pos="27069"/>
        <p:guide pos="281"/>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userId="f2da05005330078b" providerId="LiveId" clId="{24D4B083-4ACE-4AA8-98BC-EDBEA1F2E653}"/>
    <pc:docChg chg="undo redo custSel modSld modMainMaster">
      <pc:chgData name="Ryan" userId="f2da05005330078b" providerId="LiveId" clId="{24D4B083-4ACE-4AA8-98BC-EDBEA1F2E653}" dt="2021-07-24T14:53:07.098" v="5292" actId="2"/>
      <pc:docMkLst>
        <pc:docMk/>
      </pc:docMkLst>
      <pc:sldChg chg="addSp delSp modSp mod setBg">
        <pc:chgData name="Ryan" userId="f2da05005330078b" providerId="LiveId" clId="{24D4B083-4ACE-4AA8-98BC-EDBEA1F2E653}" dt="2021-07-24T14:53:07.098" v="5292" actId="2"/>
        <pc:sldMkLst>
          <pc:docMk/>
          <pc:sldMk cId="224315920" sldId="257"/>
        </pc:sldMkLst>
        <pc:spChg chg="mod">
          <ac:chgData name="Ryan" userId="f2da05005330078b" providerId="LiveId" clId="{24D4B083-4ACE-4AA8-98BC-EDBEA1F2E653}" dt="2021-07-21T23:23:37.487" v="1206" actId="2711"/>
          <ac:spMkLst>
            <pc:docMk/>
            <pc:sldMk cId="224315920" sldId="257"/>
            <ac:spMk id="2" creationId="{00000000-0000-0000-0000-000000000000}"/>
          </ac:spMkLst>
        </pc:spChg>
        <pc:spChg chg="mod">
          <ac:chgData name="Ryan" userId="f2da05005330078b" providerId="LiveId" clId="{24D4B083-4ACE-4AA8-98BC-EDBEA1F2E653}" dt="2021-07-22T01:03:24.088" v="1231" actId="20577"/>
          <ac:spMkLst>
            <pc:docMk/>
            <pc:sldMk cId="224315920" sldId="257"/>
            <ac:spMk id="3" creationId="{00000000-0000-0000-0000-000000000000}"/>
          </ac:spMkLst>
        </pc:spChg>
        <pc:spChg chg="del mod">
          <ac:chgData name="Ryan" userId="f2da05005330078b" providerId="LiveId" clId="{24D4B083-4ACE-4AA8-98BC-EDBEA1F2E653}" dt="2021-07-22T01:07:46.883" v="1518" actId="478"/>
          <ac:spMkLst>
            <pc:docMk/>
            <pc:sldMk cId="224315920" sldId="257"/>
            <ac:spMk id="4" creationId="{00000000-0000-0000-0000-000000000000}"/>
          </ac:spMkLst>
        </pc:spChg>
        <pc:spChg chg="mod">
          <ac:chgData name="Ryan" userId="f2da05005330078b" providerId="LiveId" clId="{24D4B083-4ACE-4AA8-98BC-EDBEA1F2E653}" dt="2021-07-22T07:02:03.825" v="3125" actId="1076"/>
          <ac:spMkLst>
            <pc:docMk/>
            <pc:sldMk cId="224315920" sldId="257"/>
            <ac:spMk id="5" creationId="{00000000-0000-0000-0000-000000000000}"/>
          </ac:spMkLst>
        </pc:spChg>
        <pc:spChg chg="mod">
          <ac:chgData name="Ryan" userId="f2da05005330078b" providerId="LiveId" clId="{24D4B083-4ACE-4AA8-98BC-EDBEA1F2E653}" dt="2021-07-22T06:18:02.213" v="1591" actId="20577"/>
          <ac:spMkLst>
            <pc:docMk/>
            <pc:sldMk cId="224315920" sldId="257"/>
            <ac:spMk id="6" creationId="{00000000-0000-0000-0000-000000000000}"/>
          </ac:spMkLst>
        </pc:spChg>
        <pc:spChg chg="mod">
          <ac:chgData name="Ryan" userId="f2da05005330078b" providerId="LiveId" clId="{24D4B083-4ACE-4AA8-98BC-EDBEA1F2E653}" dt="2021-07-22T07:21:23.155" v="3343" actId="1076"/>
          <ac:spMkLst>
            <pc:docMk/>
            <pc:sldMk cId="224315920" sldId="257"/>
            <ac:spMk id="7" creationId="{00000000-0000-0000-0000-000000000000}"/>
          </ac:spMkLst>
        </pc:spChg>
        <pc:spChg chg="mod">
          <ac:chgData name="Ryan" userId="f2da05005330078b" providerId="LiveId" clId="{24D4B083-4ACE-4AA8-98BC-EDBEA1F2E653}" dt="2021-07-22T06:17:56.114" v="1590" actId="20577"/>
          <ac:spMkLst>
            <pc:docMk/>
            <pc:sldMk cId="224315920" sldId="257"/>
            <ac:spMk id="8" creationId="{00000000-0000-0000-0000-000000000000}"/>
          </ac:spMkLst>
        </pc:spChg>
        <pc:spChg chg="mod">
          <ac:chgData name="Ryan" userId="f2da05005330078b" providerId="LiveId" clId="{24D4B083-4ACE-4AA8-98BC-EDBEA1F2E653}" dt="2021-07-24T14:41:49.889" v="5163" actId="1076"/>
          <ac:spMkLst>
            <pc:docMk/>
            <pc:sldMk cId="224315920" sldId="257"/>
            <ac:spMk id="9" creationId="{00000000-0000-0000-0000-000000000000}"/>
          </ac:spMkLst>
        </pc:spChg>
        <pc:spChg chg="del mod">
          <ac:chgData name="Ryan" userId="f2da05005330078b" providerId="LiveId" clId="{24D4B083-4ACE-4AA8-98BC-EDBEA1F2E653}" dt="2021-07-22T07:23:53.500" v="3381" actId="478"/>
          <ac:spMkLst>
            <pc:docMk/>
            <pc:sldMk cId="224315920" sldId="257"/>
            <ac:spMk id="10" creationId="{00000000-0000-0000-0000-000000000000}"/>
          </ac:spMkLst>
        </pc:spChg>
        <pc:spChg chg="mod">
          <ac:chgData name="Ryan" userId="f2da05005330078b" providerId="LiveId" clId="{24D4B083-4ACE-4AA8-98BC-EDBEA1F2E653}" dt="2021-07-24T14:41:59.594" v="5164" actId="1076"/>
          <ac:spMkLst>
            <pc:docMk/>
            <pc:sldMk cId="224315920" sldId="257"/>
            <ac:spMk id="11" creationId="{00000000-0000-0000-0000-000000000000}"/>
          </ac:spMkLst>
        </pc:spChg>
        <pc:spChg chg="mod">
          <ac:chgData name="Ryan" userId="f2da05005330078b" providerId="LiveId" clId="{24D4B083-4ACE-4AA8-98BC-EDBEA1F2E653}" dt="2021-07-24T14:42:02.550" v="5165" actId="1076"/>
          <ac:spMkLst>
            <pc:docMk/>
            <pc:sldMk cId="224315920" sldId="257"/>
            <ac:spMk id="12" creationId="{00000000-0000-0000-0000-000000000000}"/>
          </ac:spMkLst>
        </pc:spChg>
        <pc:spChg chg="mod">
          <ac:chgData name="Ryan" userId="f2da05005330078b" providerId="LiveId" clId="{24D4B083-4ACE-4AA8-98BC-EDBEA1F2E653}" dt="2021-07-24T14:42:08.494" v="5166" actId="1076"/>
          <ac:spMkLst>
            <pc:docMk/>
            <pc:sldMk cId="224315920" sldId="257"/>
            <ac:spMk id="13" creationId="{00000000-0000-0000-0000-000000000000}"/>
          </ac:spMkLst>
        </pc:spChg>
        <pc:spChg chg="mod">
          <ac:chgData name="Ryan" userId="f2da05005330078b" providerId="LiveId" clId="{24D4B083-4ACE-4AA8-98BC-EDBEA1F2E653}" dt="2021-07-24T14:53:07.098" v="5292" actId="2"/>
          <ac:spMkLst>
            <pc:docMk/>
            <pc:sldMk cId="224315920" sldId="257"/>
            <ac:spMk id="14" creationId="{00000000-0000-0000-0000-000000000000}"/>
          </ac:spMkLst>
        </pc:spChg>
        <pc:spChg chg="mod">
          <ac:chgData name="Ryan" userId="f2da05005330078b" providerId="LiveId" clId="{24D4B083-4ACE-4AA8-98BC-EDBEA1F2E653}" dt="2021-07-24T14:50:52.291" v="5288" actId="20577"/>
          <ac:spMkLst>
            <pc:docMk/>
            <pc:sldMk cId="224315920" sldId="257"/>
            <ac:spMk id="15" creationId="{00000000-0000-0000-0000-000000000000}"/>
          </ac:spMkLst>
        </pc:spChg>
        <pc:spChg chg="mod">
          <ac:chgData name="Ryan" userId="f2da05005330078b" providerId="LiveId" clId="{24D4B083-4ACE-4AA8-98BC-EDBEA1F2E653}" dt="2021-07-21T23:18:43.492" v="1175" actId="20577"/>
          <ac:spMkLst>
            <pc:docMk/>
            <pc:sldMk cId="224315920" sldId="257"/>
            <ac:spMk id="16" creationId="{00000000-0000-0000-0000-000000000000}"/>
          </ac:spMkLst>
        </pc:spChg>
        <pc:spChg chg="mod">
          <ac:chgData name="Ryan" userId="f2da05005330078b" providerId="LiveId" clId="{24D4B083-4ACE-4AA8-98BC-EDBEA1F2E653}" dt="2021-07-24T14:43:37.938" v="5175" actId="20577"/>
          <ac:spMkLst>
            <pc:docMk/>
            <pc:sldMk cId="224315920" sldId="257"/>
            <ac:spMk id="17" creationId="{00000000-0000-0000-0000-000000000000}"/>
          </ac:spMkLst>
        </pc:spChg>
        <pc:spChg chg="mod">
          <ac:chgData name="Ryan" userId="f2da05005330078b" providerId="LiveId" clId="{24D4B083-4ACE-4AA8-98BC-EDBEA1F2E653}" dt="2021-07-22T07:06:08.100" v="3155" actId="20577"/>
          <ac:spMkLst>
            <pc:docMk/>
            <pc:sldMk cId="224315920" sldId="257"/>
            <ac:spMk id="18" creationId="{00000000-0000-0000-0000-000000000000}"/>
          </ac:spMkLst>
        </pc:spChg>
        <pc:spChg chg="add mod">
          <ac:chgData name="Ryan" userId="f2da05005330078b" providerId="LiveId" clId="{24D4B083-4ACE-4AA8-98BC-EDBEA1F2E653}" dt="2021-07-22T06:17:50.331" v="1577" actId="20577"/>
          <ac:spMkLst>
            <pc:docMk/>
            <pc:sldMk cId="224315920" sldId="257"/>
            <ac:spMk id="20" creationId="{569DAD85-5BF7-4607-B2D7-CB642172D839}"/>
          </ac:spMkLst>
        </pc:spChg>
        <pc:spChg chg="add mod">
          <ac:chgData name="Ryan" userId="f2da05005330078b" providerId="LiveId" clId="{24D4B083-4ACE-4AA8-98BC-EDBEA1F2E653}" dt="2021-07-22T07:02:21.565" v="3128" actId="1076"/>
          <ac:spMkLst>
            <pc:docMk/>
            <pc:sldMk cId="224315920" sldId="257"/>
            <ac:spMk id="25" creationId="{0E1AB0A4-43C6-4161-B085-0B570EF4F47E}"/>
          </ac:spMkLst>
        </pc:spChg>
        <pc:spChg chg="add del mod">
          <ac:chgData name="Ryan" userId="f2da05005330078b" providerId="LiveId" clId="{24D4B083-4ACE-4AA8-98BC-EDBEA1F2E653}" dt="2021-07-22T06:38:31.581" v="1834" actId="21"/>
          <ac:spMkLst>
            <pc:docMk/>
            <pc:sldMk cId="224315920" sldId="257"/>
            <ac:spMk id="38" creationId="{06E7DFEF-541D-442A-982C-1E272F829082}"/>
          </ac:spMkLst>
        </pc:spChg>
        <pc:spChg chg="add mod">
          <ac:chgData name="Ryan" userId="f2da05005330078b" providerId="LiveId" clId="{24D4B083-4ACE-4AA8-98BC-EDBEA1F2E653}" dt="2021-07-22T07:02:15.432" v="3127" actId="1076"/>
          <ac:spMkLst>
            <pc:docMk/>
            <pc:sldMk cId="224315920" sldId="257"/>
            <ac:spMk id="40" creationId="{4A4C102D-5C9F-49DA-89BD-1CA445DDD928}"/>
          </ac:spMkLst>
        </pc:spChg>
        <pc:spChg chg="add mod">
          <ac:chgData name="Ryan" userId="f2da05005330078b" providerId="LiveId" clId="{24D4B083-4ACE-4AA8-98BC-EDBEA1F2E653}" dt="2021-07-24T13:40:34.786" v="3790" actId="20577"/>
          <ac:spMkLst>
            <pc:docMk/>
            <pc:sldMk cId="224315920" sldId="257"/>
            <ac:spMk id="41" creationId="{F7FBD4CE-2BE2-4D69-A7D6-A7494B4A0819}"/>
          </ac:spMkLst>
        </pc:spChg>
        <pc:spChg chg="add mod">
          <ac:chgData name="Ryan" userId="f2da05005330078b" providerId="LiveId" clId="{24D4B083-4ACE-4AA8-98BC-EDBEA1F2E653}" dt="2021-07-24T13:59:37.813" v="4167" actId="403"/>
          <ac:spMkLst>
            <pc:docMk/>
            <pc:sldMk cId="224315920" sldId="257"/>
            <ac:spMk id="44" creationId="{4AC20340-A622-416A-A505-450DF393182E}"/>
          </ac:spMkLst>
        </pc:spChg>
        <pc:spChg chg="add del mod">
          <ac:chgData name="Ryan" userId="f2da05005330078b" providerId="LiveId" clId="{24D4B083-4ACE-4AA8-98BC-EDBEA1F2E653}" dt="2021-07-22T07:24:15.365" v="3384" actId="21"/>
          <ac:spMkLst>
            <pc:docMk/>
            <pc:sldMk cId="224315920" sldId="257"/>
            <ac:spMk id="45" creationId="{F235CEBC-6235-44D1-94E0-99B56E111D55}"/>
          </ac:spMkLst>
        </pc:spChg>
        <pc:spChg chg="add del mod">
          <ac:chgData name="Ryan" userId="f2da05005330078b" providerId="LiveId" clId="{24D4B083-4ACE-4AA8-98BC-EDBEA1F2E653}" dt="2021-07-22T07:24:33.194" v="3387" actId="21"/>
          <ac:spMkLst>
            <pc:docMk/>
            <pc:sldMk cId="224315920" sldId="257"/>
            <ac:spMk id="47" creationId="{DE7A1544-976F-4B25-95F8-A458BFF645CB}"/>
          </ac:spMkLst>
        </pc:spChg>
        <pc:spChg chg="mod">
          <ac:chgData name="Ryan" userId="f2da05005330078b" providerId="LiveId" clId="{24D4B083-4ACE-4AA8-98BC-EDBEA1F2E653}" dt="2021-07-24T14:47:17.711" v="5206" actId="20577"/>
          <ac:spMkLst>
            <pc:docMk/>
            <pc:sldMk cId="224315920" sldId="257"/>
            <ac:spMk id="47" creationId="{E8E12AFF-07A9-41AD-A1F3-27D407E03540}"/>
          </ac:spMkLst>
        </pc:spChg>
        <pc:spChg chg="mod">
          <ac:chgData name="Ryan" userId="f2da05005330078b" providerId="LiveId" clId="{24D4B083-4ACE-4AA8-98BC-EDBEA1F2E653}" dt="2021-07-24T14:44:15.705" v="5178" actId="1076"/>
          <ac:spMkLst>
            <pc:docMk/>
            <pc:sldMk cId="224315920" sldId="257"/>
            <ac:spMk id="48" creationId="{7ED3CE9C-3105-4348-B792-FA00058352F4}"/>
          </ac:spMkLst>
        </pc:spChg>
        <pc:spChg chg="add del mod">
          <ac:chgData name="Ryan" userId="f2da05005330078b" providerId="LiveId" clId="{24D4B083-4ACE-4AA8-98BC-EDBEA1F2E653}" dt="2021-07-24T14:28:17.249" v="4760" actId="1076"/>
          <ac:spMkLst>
            <pc:docMk/>
            <pc:sldMk cId="224315920" sldId="257"/>
            <ac:spMk id="49" creationId="{E432FA76-7481-48CE-914B-55CF3B13865C}"/>
          </ac:spMkLst>
        </pc:spChg>
        <pc:spChg chg="mod">
          <ac:chgData name="Ryan" userId="f2da05005330078b" providerId="LiveId" clId="{24D4B083-4ACE-4AA8-98BC-EDBEA1F2E653}" dt="2021-07-24T13:54:43.384" v="3854" actId="403"/>
          <ac:spMkLst>
            <pc:docMk/>
            <pc:sldMk cId="224315920" sldId="257"/>
            <ac:spMk id="51" creationId="{8B46FEC8-FBFD-4EB7-A72C-477BA4B7C0B5}"/>
          </ac:spMkLst>
        </pc:spChg>
        <pc:spChg chg="add mod">
          <ac:chgData name="Ryan" userId="f2da05005330078b" providerId="LiveId" clId="{24D4B083-4ACE-4AA8-98BC-EDBEA1F2E653}" dt="2021-07-24T14:47:44.923" v="5207" actId="403"/>
          <ac:spMkLst>
            <pc:docMk/>
            <pc:sldMk cId="224315920" sldId="257"/>
            <ac:spMk id="55" creationId="{73CF262B-A964-4EE6-A4EC-8311925C3299}"/>
          </ac:spMkLst>
        </pc:spChg>
        <pc:spChg chg="add mod">
          <ac:chgData name="Ryan" userId="f2da05005330078b" providerId="LiveId" clId="{24D4B083-4ACE-4AA8-98BC-EDBEA1F2E653}" dt="2021-07-24T14:49:36.779" v="5285" actId="27107"/>
          <ac:spMkLst>
            <pc:docMk/>
            <pc:sldMk cId="224315920" sldId="257"/>
            <ac:spMk id="56" creationId="{69E9B2EE-1F8F-4746-BD37-D0F61163F680}"/>
          </ac:spMkLst>
        </pc:spChg>
        <pc:spChg chg="add mod">
          <ac:chgData name="Ryan" userId="f2da05005330078b" providerId="LiveId" clId="{24D4B083-4ACE-4AA8-98BC-EDBEA1F2E653}" dt="2021-07-24T14:25:41.725" v="4707" actId="20577"/>
          <ac:spMkLst>
            <pc:docMk/>
            <pc:sldMk cId="224315920" sldId="257"/>
            <ac:spMk id="57" creationId="{BDF3D702-9A5A-4244-B29D-1E0816A0941E}"/>
          </ac:spMkLst>
        </pc:spChg>
        <pc:spChg chg="add mod">
          <ac:chgData name="Ryan" userId="f2da05005330078b" providerId="LiveId" clId="{24D4B083-4ACE-4AA8-98BC-EDBEA1F2E653}" dt="2021-07-24T14:47:48.154" v="5208" actId="403"/>
          <ac:spMkLst>
            <pc:docMk/>
            <pc:sldMk cId="224315920" sldId="257"/>
            <ac:spMk id="62" creationId="{D7200012-9D60-480C-80E8-9B8B372ECAAA}"/>
          </ac:spMkLst>
        </pc:spChg>
        <pc:spChg chg="add mod">
          <ac:chgData name="Ryan" userId="f2da05005330078b" providerId="LiveId" clId="{24D4B083-4ACE-4AA8-98BC-EDBEA1F2E653}" dt="2021-07-24T14:47:51.099" v="5209" actId="403"/>
          <ac:spMkLst>
            <pc:docMk/>
            <pc:sldMk cId="224315920" sldId="257"/>
            <ac:spMk id="63" creationId="{CF906842-6AC3-4760-8910-18CE7AE25D93}"/>
          </ac:spMkLst>
        </pc:spChg>
        <pc:spChg chg="add mod">
          <ac:chgData name="Ryan" userId="f2da05005330078b" providerId="LiveId" clId="{24D4B083-4ACE-4AA8-98BC-EDBEA1F2E653}" dt="2021-07-24T14:27:33.029" v="4755" actId="1076"/>
          <ac:spMkLst>
            <pc:docMk/>
            <pc:sldMk cId="224315920" sldId="257"/>
            <ac:spMk id="65" creationId="{D0790F6D-7EC2-4ECA-9A07-961E38791394}"/>
          </ac:spMkLst>
        </pc:spChg>
        <pc:spChg chg="mod">
          <ac:chgData name="Ryan" userId="f2da05005330078b" providerId="LiveId" clId="{24D4B083-4ACE-4AA8-98BC-EDBEA1F2E653}" dt="2021-07-24T14:45:08.682" v="5188" actId="58"/>
          <ac:spMkLst>
            <pc:docMk/>
            <pc:sldMk cId="224315920" sldId="257"/>
            <ac:spMk id="67" creationId="{E419D247-A8DE-4687-BE73-2EB55E8C1D2A}"/>
          </ac:spMkLst>
        </pc:spChg>
        <pc:spChg chg="mod">
          <ac:chgData name="Ryan" userId="f2da05005330078b" providerId="LiveId" clId="{24D4B083-4ACE-4AA8-98BC-EDBEA1F2E653}" dt="2021-07-24T14:46:55.524" v="5204" actId="20577"/>
          <ac:spMkLst>
            <pc:docMk/>
            <pc:sldMk cId="224315920" sldId="257"/>
            <ac:spMk id="69" creationId="{0EFA7FF0-ED4D-47C0-A39B-769D4A3C6628}"/>
          </ac:spMkLst>
        </pc:spChg>
        <pc:spChg chg="add del mod">
          <ac:chgData name="Ryan" userId="f2da05005330078b" providerId="LiveId" clId="{24D4B083-4ACE-4AA8-98BC-EDBEA1F2E653}" dt="2021-07-24T14:21:23.374" v="4606" actId="478"/>
          <ac:spMkLst>
            <pc:docMk/>
            <pc:sldMk cId="224315920" sldId="257"/>
            <ac:spMk id="70" creationId="{9D5FFCD5-FE8D-4447-B042-3344F733FA94}"/>
          </ac:spMkLst>
        </pc:spChg>
        <pc:spChg chg="mod">
          <ac:chgData name="Ryan" userId="f2da05005330078b" providerId="LiveId" clId="{24D4B083-4ACE-4AA8-98BC-EDBEA1F2E653}" dt="2021-07-24T14:48:29.747" v="5210" actId="58"/>
          <ac:spMkLst>
            <pc:docMk/>
            <pc:sldMk cId="224315920" sldId="257"/>
            <ac:spMk id="71" creationId="{C4518D8A-51D1-465E-AE7B-1C34A86C0729}"/>
          </ac:spMkLst>
        </pc:spChg>
        <pc:spChg chg="add del">
          <ac:chgData name="Ryan" userId="f2da05005330078b" providerId="LiveId" clId="{24D4B083-4ACE-4AA8-98BC-EDBEA1F2E653}" dt="2021-07-22T07:24:03.849" v="3383" actId="22"/>
          <ac:spMkLst>
            <pc:docMk/>
            <pc:sldMk cId="224315920" sldId="257"/>
            <ac:spMk id="72" creationId="{D7900484-2B55-48F9-8CE0-83FD647AE7AF}"/>
          </ac:spMkLst>
        </pc:spChg>
        <pc:spChg chg="add mod">
          <ac:chgData name="Ryan" userId="f2da05005330078b" providerId="LiveId" clId="{24D4B083-4ACE-4AA8-98BC-EDBEA1F2E653}" dt="2021-07-24T14:51:13.864" v="5289" actId="2711"/>
          <ac:spMkLst>
            <pc:docMk/>
            <pc:sldMk cId="224315920" sldId="257"/>
            <ac:spMk id="81" creationId="{AB4BA1EC-E936-4066-9D43-AAAB15475649}"/>
          </ac:spMkLst>
        </pc:spChg>
        <pc:spChg chg="add mod">
          <ac:chgData name="Ryan" userId="f2da05005330078b" providerId="LiveId" clId="{24D4B083-4ACE-4AA8-98BC-EDBEA1F2E653}" dt="2021-07-24T14:51:17.724" v="5290" actId="2711"/>
          <ac:spMkLst>
            <pc:docMk/>
            <pc:sldMk cId="224315920" sldId="257"/>
            <ac:spMk id="82" creationId="{36B8CBAF-0647-4FA0-A314-3205F76E01B0}"/>
          </ac:spMkLst>
        </pc:spChg>
        <pc:spChg chg="add mod">
          <ac:chgData name="Ryan" userId="f2da05005330078b" providerId="LiveId" clId="{24D4B083-4ACE-4AA8-98BC-EDBEA1F2E653}" dt="2021-07-24T14:51:22.209" v="5291" actId="2711"/>
          <ac:spMkLst>
            <pc:docMk/>
            <pc:sldMk cId="224315920" sldId="257"/>
            <ac:spMk id="83" creationId="{657D5F27-E3DE-48E9-AF37-6522000D6ACA}"/>
          </ac:spMkLst>
        </pc:spChg>
        <pc:spChg chg="add mod">
          <ac:chgData name="Ryan" userId="f2da05005330078b" providerId="LiveId" clId="{24D4B083-4ACE-4AA8-98BC-EDBEA1F2E653}" dt="2021-07-24T14:49:58.103" v="5286" actId="20577"/>
          <ac:spMkLst>
            <pc:docMk/>
            <pc:sldMk cId="224315920" sldId="257"/>
            <ac:spMk id="84" creationId="{562E53C7-04FC-47F5-B337-39BD4F54FBC4}"/>
          </ac:spMkLst>
        </pc:spChg>
        <pc:spChg chg="add mod">
          <ac:chgData name="Ryan" userId="f2da05005330078b" providerId="LiveId" clId="{24D4B083-4ACE-4AA8-98BC-EDBEA1F2E653}" dt="2021-07-24T14:49:15.513" v="5284" actId="20577"/>
          <ac:spMkLst>
            <pc:docMk/>
            <pc:sldMk cId="224315920" sldId="257"/>
            <ac:spMk id="85" creationId="{A890FEE7-6980-441F-BC1F-23B80974A048}"/>
          </ac:spMkLst>
        </pc:spChg>
        <pc:picChg chg="add del mod ord">
          <ac:chgData name="Ryan" userId="f2da05005330078b" providerId="LiveId" clId="{24D4B083-4ACE-4AA8-98BC-EDBEA1F2E653}" dt="2021-07-21T23:21:20.101" v="1194" actId="478"/>
          <ac:picMkLst>
            <pc:docMk/>
            <pc:sldMk cId="224315920" sldId="257"/>
            <ac:picMk id="19" creationId="{C8492DC3-A8D3-4A39-AFD0-2A1348031641}"/>
          </ac:picMkLst>
        </pc:picChg>
        <pc:picChg chg="add mod">
          <ac:chgData name="Ryan" userId="f2da05005330078b" providerId="LiveId" clId="{24D4B083-4ACE-4AA8-98BC-EDBEA1F2E653}" dt="2021-07-22T01:06:17.444" v="1291" actId="1076"/>
          <ac:picMkLst>
            <pc:docMk/>
            <pc:sldMk cId="224315920" sldId="257"/>
            <ac:picMk id="21" creationId="{431DD487-5D79-44BB-9977-6340DC7C1C1F}"/>
          </ac:picMkLst>
        </pc:picChg>
        <pc:picChg chg="add mod">
          <ac:chgData name="Ryan" userId="f2da05005330078b" providerId="LiveId" clId="{24D4B083-4ACE-4AA8-98BC-EDBEA1F2E653}" dt="2021-07-22T01:06:12.899" v="1290" actId="1076"/>
          <ac:picMkLst>
            <pc:docMk/>
            <pc:sldMk cId="224315920" sldId="257"/>
            <ac:picMk id="22" creationId="{9B6E171D-BE9A-49E1-8298-3DB060248C7E}"/>
          </ac:picMkLst>
        </pc:picChg>
        <pc:picChg chg="add mod">
          <ac:chgData name="Ryan" userId="f2da05005330078b" providerId="LiveId" clId="{24D4B083-4ACE-4AA8-98BC-EDBEA1F2E653}" dt="2021-07-22T07:02:09.337" v="3126" actId="1076"/>
          <ac:picMkLst>
            <pc:docMk/>
            <pc:sldMk cId="224315920" sldId="257"/>
            <ac:picMk id="23" creationId="{0A604268-F05C-4F44-9C1A-5DB080646BA5}"/>
          </ac:picMkLst>
        </pc:picChg>
        <pc:picChg chg="add mod">
          <ac:chgData name="Ryan" userId="f2da05005330078b" providerId="LiveId" clId="{24D4B083-4ACE-4AA8-98BC-EDBEA1F2E653}" dt="2021-07-24T14:44:05.537" v="5177" actId="1076"/>
          <ac:picMkLst>
            <pc:docMk/>
            <pc:sldMk cId="224315920" sldId="257"/>
            <ac:picMk id="24" creationId="{5012204D-F344-42C7-9C76-E33C64D09D68}"/>
          </ac:picMkLst>
        </pc:picChg>
        <pc:picChg chg="add mod ord">
          <ac:chgData name="Ryan" userId="f2da05005330078b" providerId="LiveId" clId="{24D4B083-4ACE-4AA8-98BC-EDBEA1F2E653}" dt="2021-07-22T06:29:17.879" v="1678" actId="166"/>
          <ac:picMkLst>
            <pc:docMk/>
            <pc:sldMk cId="224315920" sldId="257"/>
            <ac:picMk id="26" creationId="{7FD96BE9-B119-4B9C-B537-29AE35A921F7}"/>
          </ac:picMkLst>
        </pc:picChg>
        <pc:picChg chg="add mod ord">
          <ac:chgData name="Ryan" userId="f2da05005330078b" providerId="LiveId" clId="{24D4B083-4ACE-4AA8-98BC-EDBEA1F2E653}" dt="2021-07-22T06:29:17.879" v="1678" actId="166"/>
          <ac:picMkLst>
            <pc:docMk/>
            <pc:sldMk cId="224315920" sldId="257"/>
            <ac:picMk id="27" creationId="{4096D3D3-160F-4F68-91C3-228E1A9ABE29}"/>
          </ac:picMkLst>
        </pc:picChg>
        <pc:picChg chg="add mod">
          <ac:chgData name="Ryan" userId="f2da05005330078b" providerId="LiveId" clId="{24D4B083-4ACE-4AA8-98BC-EDBEA1F2E653}" dt="2021-07-24T14:42:50.971" v="5171" actId="1076"/>
          <ac:picMkLst>
            <pc:docMk/>
            <pc:sldMk cId="224315920" sldId="257"/>
            <ac:picMk id="27" creationId="{51E53BCF-8EE7-4C17-A78C-07DF021444AC}"/>
          </ac:picMkLst>
        </pc:picChg>
        <pc:picChg chg="add mod ord">
          <ac:chgData name="Ryan" userId="f2da05005330078b" providerId="LiveId" clId="{24D4B083-4ACE-4AA8-98BC-EDBEA1F2E653}" dt="2021-07-22T06:29:07.639" v="1677" actId="166"/>
          <ac:picMkLst>
            <pc:docMk/>
            <pc:sldMk cId="224315920" sldId="257"/>
            <ac:picMk id="28" creationId="{29E0B872-00EA-4D07-BC34-5A340168680D}"/>
          </ac:picMkLst>
        </pc:picChg>
        <pc:picChg chg="add mod">
          <ac:chgData name="Ryan" userId="f2da05005330078b" providerId="LiveId" clId="{24D4B083-4ACE-4AA8-98BC-EDBEA1F2E653}" dt="2021-07-24T14:42:50.971" v="5171" actId="1076"/>
          <ac:picMkLst>
            <pc:docMk/>
            <pc:sldMk cId="224315920" sldId="257"/>
            <ac:picMk id="28" creationId="{7544278E-1C29-491E-B6CD-DCFEDC8F35DF}"/>
          </ac:picMkLst>
        </pc:picChg>
        <pc:picChg chg="add mod ord">
          <ac:chgData name="Ryan" userId="f2da05005330078b" providerId="LiveId" clId="{24D4B083-4ACE-4AA8-98BC-EDBEA1F2E653}" dt="2021-07-22T06:29:04.088" v="1676" actId="166"/>
          <ac:picMkLst>
            <pc:docMk/>
            <pc:sldMk cId="224315920" sldId="257"/>
            <ac:picMk id="29" creationId="{B6254827-B9EA-475F-82DD-11D0D45A1769}"/>
          </ac:picMkLst>
        </pc:picChg>
        <pc:picChg chg="add mod modCrop">
          <ac:chgData name="Ryan" userId="f2da05005330078b" providerId="LiveId" clId="{24D4B083-4ACE-4AA8-98BC-EDBEA1F2E653}" dt="2021-07-24T14:42:50.971" v="5171" actId="1076"/>
          <ac:picMkLst>
            <pc:docMk/>
            <pc:sldMk cId="224315920" sldId="257"/>
            <ac:picMk id="29" creationId="{DB3D8FE3-1177-4FE8-B34A-4C2EE92706F2}"/>
          </ac:picMkLst>
        </pc:picChg>
        <pc:picChg chg="add mod modCrop">
          <ac:chgData name="Ryan" userId="f2da05005330078b" providerId="LiveId" clId="{24D4B083-4ACE-4AA8-98BC-EDBEA1F2E653}" dt="2021-07-22T06:27:49.681" v="1664" actId="1076"/>
          <ac:picMkLst>
            <pc:docMk/>
            <pc:sldMk cId="224315920" sldId="257"/>
            <ac:picMk id="30" creationId="{1A548411-919C-4852-AB6F-D6E665B28973}"/>
          </ac:picMkLst>
        </pc:picChg>
        <pc:picChg chg="add mod modCrop">
          <ac:chgData name="Ryan" userId="f2da05005330078b" providerId="LiveId" clId="{24D4B083-4ACE-4AA8-98BC-EDBEA1F2E653}" dt="2021-07-22T06:28:08.039" v="1666" actId="1076"/>
          <ac:picMkLst>
            <pc:docMk/>
            <pc:sldMk cId="224315920" sldId="257"/>
            <ac:picMk id="31" creationId="{26CACBE9-DE57-45B1-8EB5-1994F00F40C6}"/>
          </ac:picMkLst>
        </pc:picChg>
        <pc:picChg chg="add mod modCrop">
          <ac:chgData name="Ryan" userId="f2da05005330078b" providerId="LiveId" clId="{24D4B083-4ACE-4AA8-98BC-EDBEA1F2E653}" dt="2021-07-22T06:27:32.499" v="1660" actId="14100"/>
          <ac:picMkLst>
            <pc:docMk/>
            <pc:sldMk cId="224315920" sldId="257"/>
            <ac:picMk id="32" creationId="{7FF28DAB-F2E5-45B6-87EC-D35D07243115}"/>
          </ac:picMkLst>
        </pc:picChg>
        <pc:picChg chg="add mod modCrop">
          <ac:chgData name="Ryan" userId="f2da05005330078b" providerId="LiveId" clId="{24D4B083-4ACE-4AA8-98BC-EDBEA1F2E653}" dt="2021-07-22T06:28:57.907" v="1675" actId="1076"/>
          <ac:picMkLst>
            <pc:docMk/>
            <pc:sldMk cId="224315920" sldId="257"/>
            <ac:picMk id="33" creationId="{658741A4-1B64-4137-AED9-120B0D5F66D2}"/>
          </ac:picMkLst>
        </pc:picChg>
        <pc:picChg chg="add mod modCrop">
          <ac:chgData name="Ryan" userId="f2da05005330078b" providerId="LiveId" clId="{24D4B083-4ACE-4AA8-98BC-EDBEA1F2E653}" dt="2021-07-22T06:31:10.259" v="1688" actId="1076"/>
          <ac:picMkLst>
            <pc:docMk/>
            <pc:sldMk cId="224315920" sldId="257"/>
            <ac:picMk id="34" creationId="{72831EDD-FF54-4C55-B66F-E2888ED879EC}"/>
          </ac:picMkLst>
        </pc:picChg>
        <pc:picChg chg="add mod">
          <ac:chgData name="Ryan" userId="f2da05005330078b" providerId="LiveId" clId="{24D4B083-4ACE-4AA8-98BC-EDBEA1F2E653}" dt="2021-07-22T06:31:50.229" v="1693" actId="1076"/>
          <ac:picMkLst>
            <pc:docMk/>
            <pc:sldMk cId="224315920" sldId="257"/>
            <ac:picMk id="35" creationId="{A26483BF-A812-4255-B1DA-D4982F60D9D9}"/>
          </ac:picMkLst>
        </pc:picChg>
        <pc:picChg chg="add mod">
          <ac:chgData name="Ryan" userId="f2da05005330078b" providerId="LiveId" clId="{24D4B083-4ACE-4AA8-98BC-EDBEA1F2E653}" dt="2021-07-22T07:02:44.145" v="3132" actId="1076"/>
          <ac:picMkLst>
            <pc:docMk/>
            <pc:sldMk cId="224315920" sldId="257"/>
            <ac:picMk id="39" creationId="{94AD2131-1B90-40E2-8F2E-B84F3653F7F1}"/>
          </ac:picMkLst>
        </pc:picChg>
        <pc:picChg chg="add del">
          <ac:chgData name="Ryan" userId="f2da05005330078b" providerId="LiveId" clId="{24D4B083-4ACE-4AA8-98BC-EDBEA1F2E653}" dt="2021-07-24T13:40:10.409" v="3778"/>
          <ac:picMkLst>
            <pc:docMk/>
            <pc:sldMk cId="224315920" sldId="257"/>
            <ac:picMk id="39" creationId="{BBCCA46C-CF2E-4528-85EF-6858C8979C1D}"/>
          </ac:picMkLst>
        </pc:picChg>
        <pc:picChg chg="add mod">
          <ac:chgData name="Ryan" userId="f2da05005330078b" providerId="LiveId" clId="{24D4B083-4ACE-4AA8-98BC-EDBEA1F2E653}" dt="2021-07-22T07:02:56.769" v="3134" actId="1076"/>
          <ac:picMkLst>
            <pc:docMk/>
            <pc:sldMk cId="224315920" sldId="257"/>
            <ac:picMk id="42" creationId="{B3C11D9F-6CA1-47C2-9175-A10F9970F46F}"/>
          </ac:picMkLst>
        </pc:picChg>
        <pc:picChg chg="add mod">
          <ac:chgData name="Ryan" userId="f2da05005330078b" providerId="LiveId" clId="{24D4B083-4ACE-4AA8-98BC-EDBEA1F2E653}" dt="2021-07-22T07:02:56.769" v="3134" actId="1076"/>
          <ac:picMkLst>
            <pc:docMk/>
            <pc:sldMk cId="224315920" sldId="257"/>
            <ac:picMk id="43" creationId="{25D6D469-A278-446A-A625-691ED6D93DF5}"/>
          </ac:picMkLst>
        </pc:picChg>
        <pc:picChg chg="add del mod">
          <ac:chgData name="Ryan" userId="f2da05005330078b" providerId="LiveId" clId="{24D4B083-4ACE-4AA8-98BC-EDBEA1F2E653}" dt="2021-07-22T07:19:25.658" v="3314" actId="21"/>
          <ac:picMkLst>
            <pc:docMk/>
            <pc:sldMk cId="224315920" sldId="257"/>
            <ac:picMk id="46" creationId="{C18CEC84-C0AA-4CBC-BBD7-E97B867EDDE9}"/>
          </ac:picMkLst>
        </pc:picChg>
        <pc:picChg chg="add del mod">
          <ac:chgData name="Ryan" userId="f2da05005330078b" providerId="LiveId" clId="{24D4B083-4ACE-4AA8-98BC-EDBEA1F2E653}" dt="2021-07-22T07:19:25.658" v="3314" actId="21"/>
          <ac:picMkLst>
            <pc:docMk/>
            <pc:sldMk cId="224315920" sldId="257"/>
            <ac:picMk id="48" creationId="{EEEFD36C-CF9C-4245-98F0-21310E52925F}"/>
          </ac:picMkLst>
        </pc:picChg>
        <pc:picChg chg="add mod modCrop">
          <ac:chgData name="Ryan" userId="f2da05005330078b" providerId="LiveId" clId="{24D4B083-4ACE-4AA8-98BC-EDBEA1F2E653}" dt="2021-07-24T13:52:31.774" v="3834" actId="1076"/>
          <ac:picMkLst>
            <pc:docMk/>
            <pc:sldMk cId="224315920" sldId="257"/>
            <ac:picMk id="50" creationId="{A749AD8D-7CA9-4078-BE5C-CF000ED88431}"/>
          </ac:picMkLst>
        </pc:picChg>
        <pc:picChg chg="add mod">
          <ac:chgData name="Ryan" userId="f2da05005330078b" providerId="LiveId" clId="{24D4B083-4ACE-4AA8-98BC-EDBEA1F2E653}" dt="2021-07-22T07:21:25.751" v="3344" actId="1076"/>
          <ac:picMkLst>
            <pc:docMk/>
            <pc:sldMk cId="224315920" sldId="257"/>
            <ac:picMk id="52" creationId="{C8CD84A4-84F0-45FC-A18F-518ACD1D9430}"/>
          </ac:picMkLst>
        </pc:picChg>
        <pc:picChg chg="add mod">
          <ac:chgData name="Ryan" userId="f2da05005330078b" providerId="LiveId" clId="{24D4B083-4ACE-4AA8-98BC-EDBEA1F2E653}" dt="2021-07-22T07:21:37.457" v="3347" actId="1076"/>
          <ac:picMkLst>
            <pc:docMk/>
            <pc:sldMk cId="224315920" sldId="257"/>
            <ac:picMk id="54" creationId="{B0143A41-012B-4FA6-A1CE-FFB3B48B8A20}"/>
          </ac:picMkLst>
        </pc:picChg>
        <pc:picChg chg="add del mod">
          <ac:chgData name="Ryan" userId="f2da05005330078b" providerId="LiveId" clId="{24D4B083-4ACE-4AA8-98BC-EDBEA1F2E653}" dt="2021-07-22T07:15:50.633" v="3274" actId="478"/>
          <ac:picMkLst>
            <pc:docMk/>
            <pc:sldMk cId="224315920" sldId="257"/>
            <ac:picMk id="59" creationId="{EB02B6D1-0D09-41D5-9941-6FFA145A97AA}"/>
          </ac:picMkLst>
        </pc:picChg>
        <pc:picChg chg="add mod">
          <ac:chgData name="Ryan" userId="f2da05005330078b" providerId="LiveId" clId="{24D4B083-4ACE-4AA8-98BC-EDBEA1F2E653}" dt="2021-07-24T14:27:01.752" v="4752" actId="1076"/>
          <ac:picMkLst>
            <pc:docMk/>
            <pc:sldMk cId="224315920" sldId="257"/>
            <ac:picMk id="61" creationId="{35BBE7E7-ABFA-487F-B40D-F7CD11D45882}"/>
          </ac:picMkLst>
        </pc:picChg>
        <pc:picChg chg="add mod">
          <ac:chgData name="Ryan" userId="f2da05005330078b" providerId="LiveId" clId="{24D4B083-4ACE-4AA8-98BC-EDBEA1F2E653}" dt="2021-07-24T14:27:44.062" v="4757" actId="1076"/>
          <ac:picMkLst>
            <pc:docMk/>
            <pc:sldMk cId="224315920" sldId="257"/>
            <ac:picMk id="64" creationId="{EAD25358-0EF8-43BE-8936-2FAB339D3081}"/>
          </ac:picMkLst>
        </pc:picChg>
        <pc:picChg chg="add del mod">
          <ac:chgData name="Ryan" userId="f2da05005330078b" providerId="LiveId" clId="{24D4B083-4ACE-4AA8-98BC-EDBEA1F2E653}" dt="2021-07-22T07:22:55.530" v="3364"/>
          <ac:picMkLst>
            <pc:docMk/>
            <pc:sldMk cId="224315920" sldId="257"/>
            <ac:picMk id="66" creationId="{20631B26-3580-4E75-88F0-E2D25040C845}"/>
          </ac:picMkLst>
        </pc:picChg>
        <pc:picChg chg="add mod">
          <ac:chgData name="Ryan" userId="f2da05005330078b" providerId="LiveId" clId="{24D4B083-4ACE-4AA8-98BC-EDBEA1F2E653}" dt="2021-07-22T07:22:45.913" v="3363" actId="571"/>
          <ac:picMkLst>
            <pc:docMk/>
            <pc:sldMk cId="224315920" sldId="257"/>
            <ac:picMk id="67" creationId="{8DE93A28-2389-4737-8809-FF876E31F0F2}"/>
          </ac:picMkLst>
        </pc:picChg>
        <pc:picChg chg="add mod">
          <ac:chgData name="Ryan" userId="f2da05005330078b" providerId="LiveId" clId="{24D4B083-4ACE-4AA8-98BC-EDBEA1F2E653}" dt="2021-07-22T07:22:45.913" v="3363" actId="571"/>
          <ac:picMkLst>
            <pc:docMk/>
            <pc:sldMk cId="224315920" sldId="257"/>
            <ac:picMk id="68" creationId="{C9B448F3-73CE-443B-A6E0-442934962080}"/>
          </ac:picMkLst>
        </pc:picChg>
        <pc:picChg chg="add mod">
          <ac:chgData name="Ryan" userId="f2da05005330078b" providerId="LiveId" clId="{24D4B083-4ACE-4AA8-98BC-EDBEA1F2E653}" dt="2021-07-24T13:52:26.645" v="3833" actId="1076"/>
          <ac:picMkLst>
            <pc:docMk/>
            <pc:sldMk cId="224315920" sldId="257"/>
            <ac:picMk id="72" creationId="{AA6C68FB-FEEC-4CCE-A02D-71564577DA83}"/>
          </ac:picMkLst>
        </pc:picChg>
        <pc:picChg chg="add del mod">
          <ac:chgData name="Ryan" userId="f2da05005330078b" providerId="LiveId" clId="{24D4B083-4ACE-4AA8-98BC-EDBEA1F2E653}" dt="2021-07-24T14:28:58.547" v="4761" actId="478"/>
          <ac:picMkLst>
            <pc:docMk/>
            <pc:sldMk cId="224315920" sldId="257"/>
            <ac:picMk id="73" creationId="{F74C68DF-D1A9-4B65-9F0F-D04A6E59C1DD}"/>
          </ac:picMkLst>
        </pc:picChg>
        <pc:picChg chg="add mod">
          <ac:chgData name="Ryan" userId="f2da05005330078b" providerId="LiveId" clId="{24D4B083-4ACE-4AA8-98BC-EDBEA1F2E653}" dt="2021-07-22T07:24:40.933" v="3390" actId="1076"/>
          <ac:picMkLst>
            <pc:docMk/>
            <pc:sldMk cId="224315920" sldId="257"/>
            <ac:picMk id="74" creationId="{1574E874-13D1-481E-B95B-CE94204A16B3}"/>
          </ac:picMkLst>
        </pc:picChg>
        <pc:picChg chg="add mod">
          <ac:chgData name="Ryan" userId="f2da05005330078b" providerId="LiveId" clId="{24D4B083-4ACE-4AA8-98BC-EDBEA1F2E653}" dt="2021-07-24T13:52:52.947" v="3835" actId="1076"/>
          <ac:picMkLst>
            <pc:docMk/>
            <pc:sldMk cId="224315920" sldId="257"/>
            <ac:picMk id="74" creationId="{6D607D9D-F2EE-41AF-8E30-651A31603A93}"/>
          </ac:picMkLst>
        </pc:picChg>
        <pc:picChg chg="add del mod">
          <ac:chgData name="Ryan" userId="f2da05005330078b" providerId="LiveId" clId="{24D4B083-4ACE-4AA8-98BC-EDBEA1F2E653}" dt="2021-07-24T13:40:09.981" v="3777"/>
          <ac:picMkLst>
            <pc:docMk/>
            <pc:sldMk cId="224315920" sldId="257"/>
            <ac:picMk id="79" creationId="{015308CB-7957-4859-ADA7-2E19D91C6B09}"/>
          </ac:picMkLst>
        </pc:picChg>
        <pc:picChg chg="add del mod">
          <ac:chgData name="Ryan" userId="f2da05005330078b" providerId="LiveId" clId="{24D4B083-4ACE-4AA8-98BC-EDBEA1F2E653}" dt="2021-07-24T13:40:09.079" v="3775"/>
          <ac:picMkLst>
            <pc:docMk/>
            <pc:sldMk cId="224315920" sldId="257"/>
            <ac:picMk id="80" creationId="{0D6F7A77-38D6-4EBC-838E-5D1F2C807D01}"/>
          </ac:picMkLst>
        </pc:picChg>
        <pc:cxnChg chg="add mod">
          <ac:chgData name="Ryan" userId="f2da05005330078b" providerId="LiveId" clId="{24D4B083-4ACE-4AA8-98BC-EDBEA1F2E653}" dt="2021-07-22T06:32:21.460" v="1713" actId="692"/>
          <ac:cxnSpMkLst>
            <pc:docMk/>
            <pc:sldMk cId="224315920" sldId="257"/>
            <ac:cxnSpMk id="37" creationId="{F0099AFB-0FB3-4111-8129-2EAF997951DC}"/>
          </ac:cxnSpMkLst>
        </pc:cxnChg>
      </pc:sldChg>
      <pc:sldMasterChg chg="setBg modSldLayout">
        <pc:chgData name="Ryan" userId="f2da05005330078b" providerId="LiveId" clId="{24D4B083-4ACE-4AA8-98BC-EDBEA1F2E653}" dt="2021-07-19T21:21:38.403" v="344"/>
        <pc:sldMasterMkLst>
          <pc:docMk/>
          <pc:sldMasterMk cId="0" sldId="2147483650"/>
        </pc:sldMasterMkLst>
        <pc:sldLayoutChg chg="setBg">
          <pc:chgData name="Ryan" userId="f2da05005330078b" providerId="LiveId" clId="{24D4B083-4ACE-4AA8-98BC-EDBEA1F2E653}" dt="2021-07-19T21:21:38.403" v="344"/>
          <pc:sldLayoutMkLst>
            <pc:docMk/>
            <pc:sldMasterMk cId="0" sldId="2147483650"/>
            <pc:sldLayoutMk cId="0" sldId="2147483652"/>
          </pc:sldLayoutMkLst>
        </pc:sldLayoutChg>
      </pc:sldMasterChg>
      <pc:sldMasterChg chg="setBg modSldLayout">
        <pc:chgData name="Ryan" userId="f2da05005330078b" providerId="LiveId" clId="{24D4B083-4ACE-4AA8-98BC-EDBEA1F2E653}" dt="2021-07-19T21:21:38.403" v="344"/>
        <pc:sldMasterMkLst>
          <pc:docMk/>
          <pc:sldMasterMk cId="0" sldId="2147483653"/>
        </pc:sldMasterMkLst>
        <pc:sldLayoutChg chg="setBg">
          <pc:chgData name="Ryan" userId="f2da05005330078b" providerId="LiveId" clId="{24D4B083-4ACE-4AA8-98BC-EDBEA1F2E653}" dt="2021-07-19T21:21:38.403" v="344"/>
          <pc:sldLayoutMkLst>
            <pc:docMk/>
            <pc:sldMasterMk cId="0" sldId="2147483653"/>
            <pc:sldLayoutMk cId="0" sldId="2147483654"/>
          </pc:sldLayoutMkLst>
        </pc:sldLayoutChg>
      </pc:sldMasterChg>
      <pc:sldMasterChg chg="setBg modSldLayout">
        <pc:chgData name="Ryan" userId="f2da05005330078b" providerId="LiveId" clId="{24D4B083-4ACE-4AA8-98BC-EDBEA1F2E653}" dt="2021-07-19T21:21:38.403" v="344"/>
        <pc:sldMasterMkLst>
          <pc:docMk/>
          <pc:sldMasterMk cId="0" sldId="2147483657"/>
        </pc:sldMasterMkLst>
        <pc:sldLayoutChg chg="setBg">
          <pc:chgData name="Ryan" userId="f2da05005330078b" providerId="LiveId" clId="{24D4B083-4ACE-4AA8-98BC-EDBEA1F2E653}" dt="2021-07-19T21:21:38.403" v="344"/>
          <pc:sldLayoutMkLst>
            <pc:docMk/>
            <pc:sldMasterMk cId="0" sldId="2147483657"/>
            <pc:sldLayoutMk cId="0" sldId="2147483658"/>
          </pc:sldLayoutMkLst>
        </pc:sldLayoutChg>
      </pc:sldMasterChg>
      <pc:sldMasterChg chg="setBg modSldLayout">
        <pc:chgData name="Ryan" userId="f2da05005330078b" providerId="LiveId" clId="{24D4B083-4ACE-4AA8-98BC-EDBEA1F2E653}" dt="2021-07-19T21:21:38.403" v="344"/>
        <pc:sldMasterMkLst>
          <pc:docMk/>
          <pc:sldMasterMk cId="2837582451" sldId="2147483659"/>
        </pc:sldMasterMkLst>
        <pc:sldLayoutChg chg="setBg">
          <pc:chgData name="Ryan" userId="f2da05005330078b" providerId="LiveId" clId="{24D4B083-4ACE-4AA8-98BC-EDBEA1F2E653}" dt="2021-07-19T21:21:38.403" v="344"/>
          <pc:sldLayoutMkLst>
            <pc:docMk/>
            <pc:sldMasterMk cId="2837582451" sldId="2147483659"/>
            <pc:sldLayoutMk cId="861757037"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7/24/2021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7/24/2021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6378481"/>
            <a:ext cx="10048874"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6378481"/>
            <a:ext cx="10047018"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5011402"/>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6433446"/>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6378481"/>
            <a:ext cx="10048874"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6378481"/>
            <a:ext cx="10047018"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5011402"/>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6433446"/>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86175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6B040"/>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5475145"/>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ounded Rectangle 470"/>
          <p:cNvSpPr/>
          <p:nvPr userDrawn="1"/>
        </p:nvSpPr>
        <p:spPr>
          <a:xfrm>
            <a:off x="0" y="0"/>
            <a:ext cx="43891200" cy="4800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4" name="Straight Connector 1493"/>
          <p:cNvCxnSpPr/>
          <p:nvPr userDrawn="1"/>
        </p:nvCxnSpPr>
        <p:spPr>
          <a:xfrm>
            <a:off x="0" y="4800600"/>
            <a:ext cx="438912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ext Box 14"/>
          <p:cNvSpPr txBox="1">
            <a:spLocks noChangeArrowheads="1"/>
          </p:cNvSpPr>
          <p:nvPr userDrawn="1"/>
        </p:nvSpPr>
        <p:spPr bwMode="auto">
          <a:xfrm>
            <a:off x="1484177" y="32124583"/>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66" name="Table 65">
            <a:extLst>
              <a:ext uri="{FF2B5EF4-FFF2-40B4-BE49-F238E27FC236}">
                <a16:creationId xmlns:a16="http://schemas.microsoft.com/office/drawing/2014/main" id="{76A3035E-71B1-1640-B420-D98F0A833870}"/>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26822A6E-BF9E-4424-B03A-69B60E0F831F}"/>
              </a:ext>
            </a:extLst>
          </p:cNvPr>
          <p:cNvGraphicFramePr>
            <a:graphicFrameLocks noGrp="1"/>
          </p:cNvGraphicFramePr>
          <p:nvPr userDrawn="1">
            <p:extLst>
              <p:ext uri="{D42A27DB-BD31-4B8C-83A1-F6EECF244321}">
                <p14:modId xmlns:p14="http://schemas.microsoft.com/office/powerpoint/2010/main" val="370306722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6B040"/>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5475145"/>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ounded Rectangle 470"/>
          <p:cNvSpPr/>
          <p:nvPr userDrawn="1"/>
        </p:nvSpPr>
        <p:spPr>
          <a:xfrm>
            <a:off x="0" y="0"/>
            <a:ext cx="43891200" cy="4800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4" name="Straight Connector 1493"/>
          <p:cNvCxnSpPr/>
          <p:nvPr userDrawn="1"/>
        </p:nvCxnSpPr>
        <p:spPr>
          <a:xfrm>
            <a:off x="0" y="4800600"/>
            <a:ext cx="438912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ext Box 14"/>
          <p:cNvSpPr txBox="1">
            <a:spLocks noChangeArrowheads="1"/>
          </p:cNvSpPr>
          <p:nvPr userDrawn="1"/>
        </p:nvSpPr>
        <p:spPr bwMode="auto">
          <a:xfrm>
            <a:off x="1484177" y="32124583"/>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837582451"/>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6B040"/>
            </a:gs>
            <a:gs pos="100000">
              <a:schemeClr val="bg1"/>
            </a:gs>
          </a:gsLst>
          <a:lin ang="5400000" scaled="1"/>
          <a:tileRect/>
        </a:gra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82628" y="5392017"/>
            <a:ext cx="13577436"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userDrawn="1"/>
        </p:nvSpPr>
        <p:spPr>
          <a:xfrm>
            <a:off x="0" y="0"/>
            <a:ext cx="43891200" cy="4800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userDrawn="1"/>
        </p:nvCxnSpPr>
        <p:spPr>
          <a:xfrm>
            <a:off x="0" y="4800600"/>
            <a:ext cx="438912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0" name="Text Box 14"/>
          <p:cNvSpPr txBox="1">
            <a:spLocks noChangeArrowheads="1"/>
          </p:cNvSpPr>
          <p:nvPr userDrawn="1"/>
        </p:nvSpPr>
        <p:spPr bwMode="auto">
          <a:xfrm>
            <a:off x="1484177" y="32124583"/>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0" name="Table 49">
            <a:extLst>
              <a:ext uri="{FF2B5EF4-FFF2-40B4-BE49-F238E27FC236}">
                <a16:creationId xmlns:a16="http://schemas.microsoft.com/office/drawing/2014/main" id="{386BF4CF-00EE-1C48-A30C-22D5BB1910E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01B3C8F6-0FB7-49C8-BA8E-2A8434F33666}"/>
              </a:ext>
            </a:extLst>
          </p:cNvPr>
          <p:cNvGraphicFramePr>
            <a:graphicFrameLocks noGrp="1"/>
          </p:cNvGraphicFramePr>
          <p:nvPr userDrawn="1">
            <p:extLst>
              <p:ext uri="{D42A27DB-BD31-4B8C-83A1-F6EECF244321}">
                <p14:modId xmlns:p14="http://schemas.microsoft.com/office/powerpoint/2010/main" val="370306722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6B040"/>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35" name="Rounded Rectangle 34"/>
          <p:cNvSpPr/>
          <p:nvPr userDrawn="1"/>
        </p:nvSpPr>
        <p:spPr>
          <a:xfrm>
            <a:off x="789907" y="5392017"/>
            <a:ext cx="42170157" cy="26736675"/>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userDrawn="1"/>
        </p:nvSpPr>
        <p:spPr>
          <a:xfrm>
            <a:off x="0" y="0"/>
            <a:ext cx="43891200" cy="4800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userDrawn="1"/>
        </p:nvCxnSpPr>
        <p:spPr>
          <a:xfrm>
            <a:off x="0" y="4800600"/>
            <a:ext cx="438912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Text Box 14"/>
          <p:cNvSpPr txBox="1">
            <a:spLocks noChangeArrowheads="1"/>
          </p:cNvSpPr>
          <p:nvPr userDrawn="1"/>
        </p:nvSpPr>
        <p:spPr bwMode="auto">
          <a:xfrm>
            <a:off x="1484177" y="32124583"/>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39" name="Table 38">
            <a:extLst>
              <a:ext uri="{FF2B5EF4-FFF2-40B4-BE49-F238E27FC236}">
                <a16:creationId xmlns:a16="http://schemas.microsoft.com/office/drawing/2014/main" id="{F81CA8CE-59DF-4841-8B47-D59A40CA747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8" name="Table 7">
            <a:extLst>
              <a:ext uri="{FF2B5EF4-FFF2-40B4-BE49-F238E27FC236}">
                <a16:creationId xmlns:a16="http://schemas.microsoft.com/office/drawing/2014/main" id="{07733046-A143-41AE-9668-823EBDF22EAA}"/>
              </a:ext>
            </a:extLst>
          </p:cNvPr>
          <p:cNvGraphicFramePr>
            <a:graphicFrameLocks noGrp="1"/>
          </p:cNvGraphicFramePr>
          <p:nvPr userDrawn="1">
            <p:extLst>
              <p:ext uri="{D42A27DB-BD31-4B8C-83A1-F6EECF244321}">
                <p14:modId xmlns:p14="http://schemas.microsoft.com/office/powerpoint/2010/main" val="370306722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hyperlink" Target="https://doi.org/10.1016/j.dental.2012.04.022" TargetMode="Externa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jpe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jpeg"/><Relationship Id="rId2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9674" y="6148594"/>
            <a:ext cx="10056813" cy="3785630"/>
          </a:xfrm>
        </p:spPr>
        <p:txBody>
          <a:bodyPr/>
          <a:lstStyle/>
          <a:p>
            <a:r>
              <a:rPr lang="en-US" dirty="0">
                <a:latin typeface="Cambria" panose="02040503050406030204" pitchFamily="18" charset="0"/>
                <a:ea typeface="Cambria" panose="02040503050406030204" pitchFamily="18" charset="0"/>
              </a:rPr>
              <a:t>Periodontitis is a prolific, inflammatory gum disease that can eventually lead to tooth loss if untreated. Researchers are striving to create an ideal implantable device that will regenerate the lost tissue and ligament of the periodontium. Such an implant must be biocompatible, bioresorbable and bioactive, so that it can facilitate cell growth and proliferation. Polycaprolactone (PCL) scaffolds were 3D-printed and treated with non-equilibrium low-temperature plasma (LTP). Gelatin-</a:t>
            </a:r>
            <a:r>
              <a:rPr lang="en-US" dirty="0" err="1">
                <a:latin typeface="Cambria" panose="02040503050406030204" pitchFamily="18" charset="0"/>
                <a:ea typeface="Cambria" panose="02040503050406030204" pitchFamily="18" charset="0"/>
              </a:rPr>
              <a:t>methacryloyl</a:t>
            </a:r>
            <a:r>
              <a:rPr lang="en-US" dirty="0">
                <a:latin typeface="Cambria" panose="02040503050406030204" pitchFamily="18" charset="0"/>
                <a:ea typeface="Cambria" panose="02040503050406030204" pitchFamily="18" charset="0"/>
              </a:rPr>
              <a:t> (GelMA) and a GelMA-hydroxyapatite (HA) hydrogels were fabricated and optimized before being infiltrated into our scaffolds.</a:t>
            </a:r>
          </a:p>
        </p:txBody>
      </p:sp>
      <p:sp>
        <p:nvSpPr>
          <p:cNvPr id="3" name="Text Placeholder 2"/>
          <p:cNvSpPr>
            <a:spLocks noGrp="1"/>
          </p:cNvSpPr>
          <p:nvPr>
            <p:ph type="body" sz="quarter" idx="11"/>
          </p:nvPr>
        </p:nvSpPr>
        <p:spPr/>
        <p:txBody>
          <a:bodyPr/>
          <a:lstStyle/>
          <a:p>
            <a:r>
              <a:rPr lang="en-US" dirty="0">
                <a:latin typeface="Cambria" panose="02040503050406030204" pitchFamily="18" charset="0"/>
                <a:ea typeface="Cambria" panose="02040503050406030204" pitchFamily="18" charset="0"/>
              </a:rPr>
              <a:t>INTRODUCTION</a:t>
            </a:r>
          </a:p>
        </p:txBody>
      </p:sp>
      <p:sp>
        <p:nvSpPr>
          <p:cNvPr id="5" name="Text Placeholder 4"/>
          <p:cNvSpPr>
            <a:spLocks noGrp="1"/>
          </p:cNvSpPr>
          <p:nvPr>
            <p:ph type="body" sz="quarter" idx="21"/>
          </p:nvPr>
        </p:nvSpPr>
        <p:spPr>
          <a:xfrm>
            <a:off x="11460161" y="6063368"/>
            <a:ext cx="10048874" cy="954085"/>
          </a:xfrm>
        </p:spPr>
        <p:txBody>
          <a:bodyPr/>
          <a:lstStyle/>
          <a:p>
            <a:r>
              <a:rPr lang="en-US" sz="3200" dirty="0">
                <a:latin typeface="Cambria" panose="02040503050406030204" pitchFamily="18" charset="0"/>
                <a:ea typeface="Cambria" panose="02040503050406030204" pitchFamily="18" charset="0"/>
              </a:rPr>
              <a:t>Hydrophilicity</a:t>
            </a:r>
          </a:p>
        </p:txBody>
      </p:sp>
      <p:sp>
        <p:nvSpPr>
          <p:cNvPr id="6" name="Text Placeholder 5"/>
          <p:cNvSpPr>
            <a:spLocks noGrp="1"/>
          </p:cNvSpPr>
          <p:nvPr>
            <p:ph type="body" sz="quarter" idx="22"/>
          </p:nvPr>
        </p:nvSpPr>
        <p:spPr>
          <a:xfrm>
            <a:off x="456764" y="16772273"/>
            <a:ext cx="10048875" cy="1437308"/>
          </a:xfrm>
        </p:spPr>
        <p:txBody>
          <a:bodyPr/>
          <a:lstStyle/>
          <a:p>
            <a:r>
              <a:rPr lang="en-US" dirty="0">
                <a:latin typeface="Cambria" panose="02040503050406030204" pitchFamily="18" charset="0"/>
                <a:ea typeface="Cambria" panose="02040503050406030204" pitchFamily="18" charset="0"/>
              </a:rPr>
              <a:t>MATERIALS &amp; METHODS</a:t>
            </a:r>
          </a:p>
          <a:p>
            <a:endParaRPr lang="en-US" dirty="0">
              <a:latin typeface="Cambria" panose="02040503050406030204" pitchFamily="18" charset="0"/>
              <a:ea typeface="Cambria" panose="02040503050406030204" pitchFamily="18" charset="0"/>
            </a:endParaRPr>
          </a:p>
        </p:txBody>
      </p:sp>
      <p:sp>
        <p:nvSpPr>
          <p:cNvPr id="7" name="Text Placeholder 6"/>
          <p:cNvSpPr>
            <a:spLocks noGrp="1"/>
          </p:cNvSpPr>
          <p:nvPr>
            <p:ph type="body" sz="quarter" idx="23"/>
          </p:nvPr>
        </p:nvSpPr>
        <p:spPr>
          <a:xfrm>
            <a:off x="22448845" y="6055076"/>
            <a:ext cx="10048874" cy="954085"/>
          </a:xfrm>
        </p:spPr>
        <p:txBody>
          <a:bodyPr/>
          <a:lstStyle/>
          <a:p>
            <a:r>
              <a:rPr lang="en-US" sz="3200" dirty="0">
                <a:latin typeface="Cambria" panose="02040503050406030204" pitchFamily="18" charset="0"/>
                <a:ea typeface="Cambria" panose="02040503050406030204" pitchFamily="18" charset="0"/>
              </a:rPr>
              <a:t>Scanning Electron Microscopy (SEM) Imaging</a:t>
            </a:r>
          </a:p>
        </p:txBody>
      </p:sp>
      <p:sp>
        <p:nvSpPr>
          <p:cNvPr id="8" name="Text Placeholder 7"/>
          <p:cNvSpPr>
            <a:spLocks noGrp="1"/>
          </p:cNvSpPr>
          <p:nvPr>
            <p:ph type="body" sz="quarter" idx="24"/>
          </p:nvPr>
        </p:nvSpPr>
        <p:spPr/>
        <p:txBody>
          <a:bodyPr/>
          <a:lstStyle/>
          <a:p>
            <a:r>
              <a:rPr lang="en-US" dirty="0">
                <a:latin typeface="Cambria" panose="02040503050406030204" pitchFamily="18" charset="0"/>
                <a:ea typeface="Cambria" panose="02040503050406030204" pitchFamily="18" charset="0"/>
              </a:rPr>
              <a:t>RESULTS &amp; DISCUSSION</a:t>
            </a:r>
          </a:p>
        </p:txBody>
      </p:sp>
      <p:sp>
        <p:nvSpPr>
          <p:cNvPr id="9" name="Text Placeholder 8"/>
          <p:cNvSpPr>
            <a:spLocks noGrp="1"/>
          </p:cNvSpPr>
          <p:nvPr>
            <p:ph type="body" sz="quarter" idx="25"/>
          </p:nvPr>
        </p:nvSpPr>
        <p:spPr>
          <a:xfrm>
            <a:off x="33427075" y="11031301"/>
            <a:ext cx="10047018" cy="754045"/>
          </a:xfrm>
        </p:spPr>
        <p:txBody>
          <a:bodyPr/>
          <a:lstStyle/>
          <a:p>
            <a:r>
              <a:rPr lang="en-US" dirty="0">
                <a:latin typeface="Cambria" panose="02040503050406030204" pitchFamily="18" charset="0"/>
                <a:ea typeface="Cambria" panose="02040503050406030204" pitchFamily="18" charset="0"/>
              </a:rPr>
              <a:t>CONCLUSIONS &amp; FUTURE STUDY</a:t>
            </a:r>
          </a:p>
        </p:txBody>
      </p:sp>
      <p:sp>
        <p:nvSpPr>
          <p:cNvPr id="11" name="Text Placeholder 10"/>
          <p:cNvSpPr>
            <a:spLocks noGrp="1"/>
          </p:cNvSpPr>
          <p:nvPr>
            <p:ph type="body" sz="quarter" idx="27"/>
          </p:nvPr>
        </p:nvSpPr>
        <p:spPr>
          <a:xfrm>
            <a:off x="33427075" y="19473179"/>
            <a:ext cx="10047018" cy="754045"/>
          </a:xfrm>
        </p:spPr>
        <p:txBody>
          <a:bodyPr/>
          <a:lstStyle/>
          <a:p>
            <a:r>
              <a:rPr lang="en-US" dirty="0">
                <a:latin typeface="Cambria" panose="02040503050406030204" pitchFamily="18" charset="0"/>
                <a:ea typeface="Cambria" panose="02040503050406030204" pitchFamily="18" charset="0"/>
              </a:rPr>
              <a:t>REFERENCES</a:t>
            </a:r>
          </a:p>
        </p:txBody>
      </p:sp>
      <p:sp>
        <p:nvSpPr>
          <p:cNvPr id="12" name="Text Placeholder 11"/>
          <p:cNvSpPr>
            <a:spLocks noGrp="1"/>
          </p:cNvSpPr>
          <p:nvPr>
            <p:ph type="body" sz="quarter" idx="28"/>
          </p:nvPr>
        </p:nvSpPr>
        <p:spPr>
          <a:xfrm>
            <a:off x="33379476" y="20180118"/>
            <a:ext cx="10052050" cy="4672026"/>
          </a:xfrm>
        </p:spPr>
        <p:txBody>
          <a:bodyPr/>
          <a:lstStyle/>
          <a:p>
            <a:r>
              <a:rPr lang="en-US" sz="1800" dirty="0">
                <a:latin typeface="Cambria" panose="02040503050406030204" pitchFamily="18" charset="0"/>
                <a:ea typeface="Cambria" panose="02040503050406030204" pitchFamily="18" charset="0"/>
              </a:rPr>
              <a:t>[1] Marco C. </a:t>
            </a:r>
            <a:r>
              <a:rPr lang="en-US" sz="1800" dirty="0" err="1">
                <a:latin typeface="Cambria" panose="02040503050406030204" pitchFamily="18" charset="0"/>
                <a:ea typeface="Cambria" panose="02040503050406030204" pitchFamily="18" charset="0"/>
              </a:rPr>
              <a:t>Bottino</a:t>
            </a:r>
            <a:r>
              <a:rPr lang="en-US" sz="1800" dirty="0">
                <a:latin typeface="Cambria" panose="02040503050406030204" pitchFamily="18" charset="0"/>
                <a:ea typeface="Cambria" panose="02040503050406030204" pitchFamily="18" charset="0"/>
              </a:rPr>
              <a:t>, Vinoy Thomas, Gudrun Schmidt, Yogesh K. Vohra, </a:t>
            </a:r>
            <a:r>
              <a:rPr lang="en-US" sz="1800" dirty="0" err="1">
                <a:latin typeface="Cambria" panose="02040503050406030204" pitchFamily="18" charset="0"/>
                <a:ea typeface="Cambria" panose="02040503050406030204" pitchFamily="18" charset="0"/>
              </a:rPr>
              <a:t>TienMin</a:t>
            </a:r>
            <a:r>
              <a:rPr lang="en-US" sz="1800" dirty="0">
                <a:latin typeface="Cambria" panose="02040503050406030204" pitchFamily="18" charset="0"/>
                <a:ea typeface="Cambria" panose="02040503050406030204" pitchFamily="18" charset="0"/>
              </a:rPr>
              <a:t> Gabriel Chu, Michael J. </a:t>
            </a:r>
            <a:r>
              <a:rPr lang="en-US" sz="1800" dirty="0" err="1">
                <a:latin typeface="Cambria" panose="02040503050406030204" pitchFamily="18" charset="0"/>
                <a:ea typeface="Cambria" panose="02040503050406030204" pitchFamily="18" charset="0"/>
              </a:rPr>
              <a:t>Kowolik</a:t>
            </a:r>
            <a:r>
              <a:rPr lang="en-US" sz="1800" dirty="0">
                <a:latin typeface="Cambria" panose="02040503050406030204" pitchFamily="18" charset="0"/>
                <a:ea typeface="Cambria" panose="02040503050406030204" pitchFamily="18" charset="0"/>
              </a:rPr>
              <a:t>, Gregg M. </a:t>
            </a:r>
            <a:r>
              <a:rPr lang="en-US" sz="1800" dirty="0" err="1">
                <a:latin typeface="Cambria" panose="02040503050406030204" pitchFamily="18" charset="0"/>
                <a:ea typeface="Cambria" panose="02040503050406030204" pitchFamily="18" charset="0"/>
              </a:rPr>
              <a:t>Janowski</a:t>
            </a:r>
            <a:r>
              <a:rPr lang="en-US" sz="1800" dirty="0">
                <a:latin typeface="Cambria" panose="02040503050406030204" pitchFamily="18" charset="0"/>
                <a:ea typeface="Cambria" panose="02040503050406030204" pitchFamily="18" charset="0"/>
              </a:rPr>
              <a:t>, ’Recent </a:t>
            </a:r>
            <a:r>
              <a:rPr lang="en-US" sz="1800" dirty="0" err="1">
                <a:latin typeface="Cambria" panose="02040503050406030204" pitchFamily="18" charset="0"/>
                <a:ea typeface="Cambria" panose="02040503050406030204" pitchFamily="18" charset="0"/>
              </a:rPr>
              <a:t>advances</a:t>
            </a:r>
            <a:r>
              <a:rPr lang="en-US" sz="1800" dirty="0">
                <a:latin typeface="Cambria" panose="02040503050406030204" pitchFamily="18" charset="0"/>
                <a:ea typeface="Cambria" panose="02040503050406030204" pitchFamily="18" charset="0"/>
              </a:rPr>
              <a:t> in the development of GTR/GBR membranes for periodontal regeneration—A materials perspective’, Dental Materials, vol 28, Issue 7, 2012, pp 703-721. </a:t>
            </a:r>
            <a:r>
              <a:rPr lang="en-US" sz="1800"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https://doi.org/10.1016/j.dental.2012.04.022</a:t>
            </a:r>
            <a:endParaRPr lang="en-US" sz="1800" dirty="0">
              <a:latin typeface="Cambria" panose="02040503050406030204" pitchFamily="18" charset="0"/>
              <a:ea typeface="Cambria" panose="02040503050406030204" pitchFamily="18" charset="0"/>
            </a:endParaRPr>
          </a:p>
          <a:p>
            <a:r>
              <a:rPr lang="en-US" sz="1800" dirty="0">
                <a:latin typeface="Cambria" panose="02040503050406030204" pitchFamily="18" charset="0"/>
                <a:ea typeface="Cambria" panose="02040503050406030204" pitchFamily="18" charset="0"/>
              </a:rPr>
              <a:t>[2] </a:t>
            </a:r>
            <a:r>
              <a:rPr lang="en-US" sz="1800" dirty="0" err="1">
                <a:latin typeface="Cambria" panose="02040503050406030204" pitchFamily="18" charset="0"/>
                <a:ea typeface="Cambria" panose="02040503050406030204" pitchFamily="18" charset="0"/>
              </a:rPr>
              <a:t>Ligon</a:t>
            </a:r>
            <a:r>
              <a:rPr lang="en-US" sz="1800" dirty="0">
                <a:latin typeface="Cambria" panose="02040503050406030204" pitchFamily="18" charset="0"/>
                <a:ea typeface="Cambria" panose="02040503050406030204" pitchFamily="18" charset="0"/>
              </a:rPr>
              <a:t> SC, </a:t>
            </a:r>
            <a:r>
              <a:rPr lang="en-US" sz="1800" dirty="0" err="1">
                <a:latin typeface="Cambria" panose="02040503050406030204" pitchFamily="18" charset="0"/>
                <a:ea typeface="Cambria" panose="02040503050406030204" pitchFamily="18" charset="0"/>
              </a:rPr>
              <a:t>Husar</a:t>
            </a:r>
            <a:r>
              <a:rPr lang="en-US" sz="1800" dirty="0">
                <a:latin typeface="Cambria" panose="02040503050406030204" pitchFamily="18" charset="0"/>
                <a:ea typeface="Cambria" panose="02040503050406030204" pitchFamily="18" charset="0"/>
              </a:rPr>
              <a:t> B, </a:t>
            </a:r>
            <a:r>
              <a:rPr lang="en-US" sz="1800" dirty="0" err="1">
                <a:latin typeface="Cambria" panose="02040503050406030204" pitchFamily="18" charset="0"/>
                <a:ea typeface="Cambria" panose="02040503050406030204" pitchFamily="18" charset="0"/>
              </a:rPr>
              <a:t>Wutzel</a:t>
            </a:r>
            <a:r>
              <a:rPr lang="en-US" sz="1800" dirty="0">
                <a:latin typeface="Cambria" panose="02040503050406030204" pitchFamily="18" charset="0"/>
                <a:ea typeface="Cambria" panose="02040503050406030204" pitchFamily="18" charset="0"/>
              </a:rPr>
              <a:t> H, Homan R, </a:t>
            </a:r>
            <a:r>
              <a:rPr lang="en-US" sz="1800" dirty="0" err="1">
                <a:latin typeface="Cambria" panose="02040503050406030204" pitchFamily="18" charset="0"/>
                <a:ea typeface="Cambria" panose="02040503050406030204" pitchFamily="18" charset="0"/>
              </a:rPr>
              <a:t>Liska</a:t>
            </a:r>
            <a:r>
              <a:rPr lang="en-US" sz="1800" dirty="0">
                <a:latin typeface="Cambria" panose="02040503050406030204" pitchFamily="18" charset="0"/>
                <a:ea typeface="Cambria" panose="02040503050406030204" pitchFamily="18" charset="0"/>
              </a:rPr>
              <a:t> R. Strategies to reduce </a:t>
            </a:r>
            <a:r>
              <a:rPr lang="en-US" sz="1800" dirty="0" err="1">
                <a:latin typeface="Cambria" panose="02040503050406030204" pitchFamily="18" charset="0"/>
                <a:ea typeface="Cambria" panose="02040503050406030204" pitchFamily="18" charset="0"/>
              </a:rPr>
              <a:t>oxygen</a:t>
            </a:r>
            <a:r>
              <a:rPr lang="en-US" sz="1800" dirty="0">
                <a:latin typeface="Cambria" panose="02040503050406030204" pitchFamily="18" charset="0"/>
                <a:ea typeface="Cambria" panose="02040503050406030204" pitchFamily="18" charset="0"/>
              </a:rPr>
              <a:t> inhibition in photoinduced </a:t>
            </a:r>
            <a:r>
              <a:rPr lang="en-US" sz="1800" dirty="0" err="1">
                <a:latin typeface="Cambria" panose="02040503050406030204" pitchFamily="18" charset="0"/>
                <a:ea typeface="Cambria" panose="02040503050406030204" pitchFamily="18" charset="0"/>
              </a:rPr>
              <a:t>polymerization</a:t>
            </a:r>
            <a:r>
              <a:rPr lang="en-US" sz="1800" dirty="0">
                <a:latin typeface="Cambria" panose="02040503050406030204" pitchFamily="18" charset="0"/>
                <a:ea typeface="Cambria" panose="02040503050406030204" pitchFamily="18" charset="0"/>
              </a:rPr>
              <a:t>. Chem Rev. 2014 Jan 8;114(1):557-89.</a:t>
            </a:r>
          </a:p>
          <a:p>
            <a:r>
              <a:rPr lang="en-US" sz="1800" dirty="0" err="1">
                <a:latin typeface="Cambria" panose="02040503050406030204" pitchFamily="18" charset="0"/>
                <a:ea typeface="Cambria" panose="02040503050406030204" pitchFamily="18" charset="0"/>
              </a:rPr>
              <a:t>doi</a:t>
            </a:r>
            <a:r>
              <a:rPr lang="en-US" sz="1800" dirty="0">
                <a:latin typeface="Cambria" panose="02040503050406030204" pitchFamily="18" charset="0"/>
                <a:ea typeface="Cambria" panose="02040503050406030204" pitchFamily="18" charset="0"/>
              </a:rPr>
              <a:t>: 10.1021/cr3005197</a:t>
            </a:r>
          </a:p>
          <a:p>
            <a:r>
              <a:rPr lang="en-US" sz="1800" dirty="0">
                <a:latin typeface="Cambria" panose="02040503050406030204" pitchFamily="18" charset="0"/>
                <a:ea typeface="Cambria" panose="02040503050406030204" pitchFamily="18" charset="0"/>
              </a:rPr>
              <a:t>[3] Singh P, </a:t>
            </a:r>
            <a:r>
              <a:rPr lang="en-US" sz="1800" dirty="0" err="1">
                <a:latin typeface="Cambria" panose="02040503050406030204" pitchFamily="18" charset="0"/>
                <a:ea typeface="Cambria" panose="02040503050406030204" pitchFamily="18" charset="0"/>
              </a:rPr>
              <a:t>Carraher</a:t>
            </a:r>
            <a:r>
              <a:rPr lang="en-US" sz="1800" dirty="0">
                <a:latin typeface="Cambria" panose="02040503050406030204" pitchFamily="18" charset="0"/>
                <a:ea typeface="Cambria" panose="02040503050406030204" pitchFamily="18" charset="0"/>
              </a:rPr>
              <a:t> C, </a:t>
            </a:r>
            <a:r>
              <a:rPr lang="en-US" sz="1800" dirty="0" err="1">
                <a:latin typeface="Cambria" panose="02040503050406030204" pitchFamily="18" charset="0"/>
                <a:ea typeface="Cambria" panose="02040503050406030204" pitchFamily="18" charset="0"/>
              </a:rPr>
              <a:t>Schwarzbauer</a:t>
            </a:r>
            <a:r>
              <a:rPr lang="en-US" sz="1800" dirty="0">
                <a:latin typeface="Cambria" panose="02040503050406030204" pitchFamily="18" charset="0"/>
                <a:ea typeface="Cambria" panose="02040503050406030204" pitchFamily="18" charset="0"/>
              </a:rPr>
              <a:t> JE. Assembly of fibronectin extracellular </a:t>
            </a:r>
            <a:r>
              <a:rPr lang="en-US" sz="1800" dirty="0" err="1">
                <a:latin typeface="Cambria" panose="02040503050406030204" pitchFamily="18" charset="0"/>
                <a:ea typeface="Cambria" panose="02040503050406030204" pitchFamily="18" charset="0"/>
              </a:rPr>
              <a:t>matrix</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Annu</a:t>
            </a:r>
            <a:r>
              <a:rPr lang="en-US" sz="1800" dirty="0">
                <a:latin typeface="Cambria" panose="02040503050406030204" pitchFamily="18" charset="0"/>
                <a:ea typeface="Cambria" panose="02040503050406030204" pitchFamily="18" charset="0"/>
              </a:rPr>
              <a:t> Rev Cell Dev Biol. 2010;26:397-419. </a:t>
            </a:r>
            <a:r>
              <a:rPr lang="en-US" sz="1800" dirty="0" err="1">
                <a:latin typeface="Cambria" panose="02040503050406030204" pitchFamily="18" charset="0"/>
                <a:ea typeface="Cambria" panose="02040503050406030204" pitchFamily="18" charset="0"/>
              </a:rPr>
              <a:t>doi</a:t>
            </a:r>
            <a:r>
              <a:rPr lang="en-US" sz="1800" dirty="0">
                <a:latin typeface="Cambria" panose="02040503050406030204" pitchFamily="18" charset="0"/>
                <a:ea typeface="Cambria" panose="02040503050406030204" pitchFamily="18" charset="0"/>
              </a:rPr>
              <a:t>: 10.1146/annurev-cellbio-100109-104020</a:t>
            </a:r>
          </a:p>
          <a:p>
            <a:r>
              <a:rPr lang="en-US" sz="1800" dirty="0">
                <a:latin typeface="Cambria" panose="02040503050406030204" pitchFamily="18" charset="0"/>
                <a:ea typeface="Cambria" panose="02040503050406030204" pitchFamily="18" charset="0"/>
              </a:rPr>
              <a:t>[4] Guillen-Romero LD, </a:t>
            </a:r>
            <a:r>
              <a:rPr lang="en-US" sz="1800" dirty="0" err="1">
                <a:latin typeface="Cambria" panose="02040503050406030204" pitchFamily="18" charset="0"/>
                <a:ea typeface="Cambria" panose="02040503050406030204" pitchFamily="18" charset="0"/>
              </a:rPr>
              <a:t>Oropeza</a:t>
            </a:r>
            <a:r>
              <a:rPr lang="en-US" sz="1800" dirty="0">
                <a:latin typeface="Cambria" panose="02040503050406030204" pitchFamily="18" charset="0"/>
                <a:ea typeface="Cambria" panose="02040503050406030204" pitchFamily="18" charset="0"/>
              </a:rPr>
              <a:t>-Guzman´ MT, Lopez-Maldonado EA, Iglesias AL, ´ Paz-Gonzalez JA, Ng T, Serena-G ´ </a:t>
            </a:r>
            <a:r>
              <a:rPr lang="en-US" sz="1800" dirty="0" err="1">
                <a:latin typeface="Cambria" panose="02040503050406030204" pitchFamily="18" charset="0"/>
                <a:ea typeface="Cambria" panose="02040503050406030204" pitchFamily="18" charset="0"/>
              </a:rPr>
              <a:t>omez</a:t>
            </a:r>
            <a:r>
              <a:rPr lang="en-US" sz="1800" dirty="0">
                <a:latin typeface="Cambria" panose="02040503050406030204" pitchFamily="18" charset="0"/>
                <a:ea typeface="Cambria" panose="02040503050406030204" pitchFamily="18" charset="0"/>
              </a:rPr>
              <a:t> E, ´ Villarreal-Gomez LJ. Synthetic hydroxyapatite and its use in bioactive coatings. J Appl </a:t>
            </a:r>
            <a:r>
              <a:rPr lang="en-US" sz="1800" dirty="0" err="1">
                <a:latin typeface="Cambria" panose="02040503050406030204" pitchFamily="18" charset="0"/>
                <a:ea typeface="Cambria" panose="02040503050406030204" pitchFamily="18" charset="0"/>
              </a:rPr>
              <a:t>Biomater</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Funct</a:t>
            </a:r>
            <a:r>
              <a:rPr lang="en-US" sz="1800" dirty="0">
                <a:latin typeface="Cambria" panose="02040503050406030204" pitchFamily="18" charset="0"/>
                <a:ea typeface="Cambria" panose="02040503050406030204" pitchFamily="18" charset="0"/>
              </a:rPr>
              <a:t> Mater. 2019 Jan-Mar;17(1):2280800018817463. </a:t>
            </a:r>
            <a:r>
              <a:rPr lang="en-US" sz="1800" dirty="0" err="1">
                <a:latin typeface="Cambria" panose="02040503050406030204" pitchFamily="18" charset="0"/>
                <a:ea typeface="Cambria" panose="02040503050406030204" pitchFamily="18" charset="0"/>
              </a:rPr>
              <a:t>doi</a:t>
            </a:r>
            <a:r>
              <a:rPr lang="en-US" sz="1800" dirty="0">
                <a:latin typeface="Cambria" panose="02040503050406030204" pitchFamily="18" charset="0"/>
                <a:ea typeface="Cambria" panose="02040503050406030204" pitchFamily="18" charset="0"/>
              </a:rPr>
              <a:t>: 10.1177/2280800018817463</a:t>
            </a:r>
          </a:p>
          <a:p>
            <a:endParaRPr lang="en-US" sz="1800" dirty="0"/>
          </a:p>
        </p:txBody>
      </p:sp>
      <p:sp>
        <p:nvSpPr>
          <p:cNvPr id="13" name="Text Placeholder 12"/>
          <p:cNvSpPr>
            <a:spLocks noGrp="1"/>
          </p:cNvSpPr>
          <p:nvPr>
            <p:ph type="body" sz="quarter" idx="29"/>
          </p:nvPr>
        </p:nvSpPr>
        <p:spPr>
          <a:xfrm>
            <a:off x="33438605" y="24733842"/>
            <a:ext cx="10047018" cy="754045"/>
          </a:xfrm>
        </p:spPr>
        <p:txBody>
          <a:bodyPr/>
          <a:lstStyle/>
          <a:p>
            <a:r>
              <a:rPr lang="en-US" dirty="0">
                <a:latin typeface="Cambria" panose="02040503050406030204" pitchFamily="18" charset="0"/>
                <a:ea typeface="Cambria" panose="02040503050406030204" pitchFamily="18" charset="0"/>
              </a:rPr>
              <a:t>ACKNOWLEDGEMENTS</a:t>
            </a:r>
          </a:p>
        </p:txBody>
      </p:sp>
      <p:sp>
        <p:nvSpPr>
          <p:cNvPr id="14" name="Text Placeholder 13"/>
          <p:cNvSpPr>
            <a:spLocks noGrp="1"/>
          </p:cNvSpPr>
          <p:nvPr>
            <p:ph type="body" sz="quarter" idx="30"/>
          </p:nvPr>
        </p:nvSpPr>
        <p:spPr>
          <a:xfrm>
            <a:off x="33438605" y="25432213"/>
            <a:ext cx="10052050" cy="3120832"/>
          </a:xfrm>
        </p:spPr>
        <p:txBody>
          <a:bodyPr/>
          <a:lstStyle/>
          <a:p>
            <a:r>
              <a:rPr lang="en-US" dirty="0">
                <a:latin typeface="Cambria" panose="02040503050406030204" pitchFamily="18" charset="0"/>
                <a:ea typeface="Cambria" panose="02040503050406030204" pitchFamily="18" charset="0"/>
              </a:rPr>
              <a:t>Support provided by National Science Foundation (Grant Number DMR DMR 1754078) - Research Experiences for Undergraduates (REU) award to UAB. Special thanks to the CNMB group and Alabama State University for giving us access to their equipment. Special thanks to Drs. Vinoy Thomas, Derrick Dean, Vineeth Vijayan and Paul Baker. I would also like to thank </a:t>
            </a:r>
            <a:r>
              <a:rPr lang="en-US" dirty="0">
                <a:solidFill>
                  <a:schemeClr val="tx1"/>
                </a:solidFill>
                <a:latin typeface="Cambria" panose="02040503050406030204" pitchFamily="18" charset="0"/>
                <a:ea typeface="Cambria" panose="02040503050406030204" pitchFamily="18" charset="0"/>
              </a:rPr>
              <a:t>Gerardo Hernandez, Shruti Sanas, Renjith Rajan, Dr. Kiran Adhikari and Charita Cadenhead.</a:t>
            </a:r>
          </a:p>
        </p:txBody>
      </p:sp>
      <p:sp>
        <p:nvSpPr>
          <p:cNvPr id="15" name="Text Placeholder 14"/>
          <p:cNvSpPr>
            <a:spLocks noGrp="1"/>
          </p:cNvSpPr>
          <p:nvPr>
            <p:ph type="body" sz="quarter" idx="96"/>
          </p:nvPr>
        </p:nvSpPr>
        <p:spPr>
          <a:xfrm>
            <a:off x="427691" y="13315898"/>
            <a:ext cx="10056813" cy="3490164"/>
          </a:xfrm>
        </p:spPr>
        <p:txBody>
          <a:bodyPr/>
          <a:lstStyle/>
          <a:p>
            <a:r>
              <a:rPr lang="en-US" b="1" u="sng" dirty="0">
                <a:latin typeface="Cambria" panose="02040503050406030204" pitchFamily="18" charset="0"/>
                <a:ea typeface="Cambria" panose="02040503050406030204" pitchFamily="18" charset="0"/>
              </a:rPr>
              <a:t>Objective</a:t>
            </a:r>
            <a:r>
              <a:rPr lang="en-US" dirty="0">
                <a:latin typeface="Cambria" panose="02040503050406030204" pitchFamily="18" charset="0"/>
                <a:ea typeface="Cambria" panose="02040503050406030204" pitchFamily="18" charset="0"/>
              </a:rPr>
              <a:t>: Synthesize a biocompatible, bioresorbable, bioactive membrane, infiltrated with hydrogel, to fill the space of the defect and regenerate the surrounding tissue.</a:t>
            </a:r>
          </a:p>
          <a:p>
            <a:r>
              <a:rPr lang="en-US" dirty="0">
                <a:latin typeface="Cambria" panose="02040503050406030204" pitchFamily="18" charset="0"/>
                <a:ea typeface="Cambria" panose="02040503050406030204" pitchFamily="18" charset="0"/>
              </a:rPr>
              <a:t>This study compares the effects of non-equilibrium, low-temperature plasma (LTP) treatment on the hydrophilicity, mechanical strength and cell viability of four scaffolds of varying design, while also exploring the infiltration success and properties of gelatin-</a:t>
            </a:r>
            <a:r>
              <a:rPr lang="en-US" dirty="0" err="1">
                <a:latin typeface="Cambria" panose="02040503050406030204" pitchFamily="18" charset="0"/>
                <a:ea typeface="Cambria" panose="02040503050406030204" pitchFamily="18" charset="0"/>
              </a:rPr>
              <a:t>methacrylol</a:t>
            </a:r>
            <a:r>
              <a:rPr lang="en-US" dirty="0">
                <a:latin typeface="Cambria" panose="02040503050406030204" pitchFamily="18" charset="0"/>
                <a:ea typeface="Cambria" panose="02040503050406030204" pitchFamily="18" charset="0"/>
              </a:rPr>
              <a:t> (GelMA) and GelMA-hydroxyapatite (HA) hydrogels.</a:t>
            </a:r>
          </a:p>
        </p:txBody>
      </p:sp>
      <p:sp>
        <p:nvSpPr>
          <p:cNvPr id="16" name="Text Placeholder 15"/>
          <p:cNvSpPr>
            <a:spLocks noGrp="1"/>
          </p:cNvSpPr>
          <p:nvPr>
            <p:ph type="body" sz="quarter" idx="150"/>
          </p:nvPr>
        </p:nvSpPr>
        <p:spPr/>
        <p:txBody>
          <a:bodyPr>
            <a:normAutofit fontScale="85000" lnSpcReduction="20000"/>
          </a:bodyPr>
          <a:lstStyle/>
          <a:p>
            <a:r>
              <a:rPr lang="en-US" baseline="30000" dirty="0">
                <a:latin typeface="Cambria" panose="02040503050406030204" pitchFamily="18" charset="0"/>
                <a:ea typeface="Cambria" panose="02040503050406030204" pitchFamily="18" charset="0"/>
              </a:rPr>
              <a:t>a</a:t>
            </a:r>
            <a:r>
              <a:rPr lang="en-US" dirty="0">
                <a:latin typeface="Cambria" panose="02040503050406030204" pitchFamily="18" charset="0"/>
                <a:ea typeface="Cambria" panose="02040503050406030204" pitchFamily="18" charset="0"/>
              </a:rPr>
              <a:t>University of Alabama at Birmingham, Department of Materials Science &amp; Engineering, </a:t>
            </a:r>
            <a:r>
              <a:rPr lang="en-US" baseline="30000" dirty="0">
                <a:latin typeface="Cambria" panose="02040503050406030204" pitchFamily="18" charset="0"/>
                <a:ea typeface="Cambria" panose="02040503050406030204" pitchFamily="18" charset="0"/>
              </a:rPr>
              <a:t>b</a:t>
            </a:r>
            <a:r>
              <a:rPr lang="en-US" dirty="0">
                <a:latin typeface="Cambria" panose="02040503050406030204" pitchFamily="18" charset="0"/>
                <a:ea typeface="Cambria" panose="02040503050406030204" pitchFamily="18" charset="0"/>
              </a:rPr>
              <a:t>Center for Nanoscale Materials and Biointegration (CNMB), </a:t>
            </a:r>
            <a:r>
              <a:rPr lang="en-US" baseline="30000" dirty="0">
                <a:latin typeface="Cambria" panose="02040503050406030204" pitchFamily="18" charset="0"/>
                <a:ea typeface="Cambria" panose="02040503050406030204" pitchFamily="18" charset="0"/>
              </a:rPr>
              <a:t>c</a:t>
            </a:r>
            <a:r>
              <a:rPr lang="en-US" dirty="0">
                <a:latin typeface="Cambria" panose="02040503050406030204" pitchFamily="18" charset="0"/>
                <a:ea typeface="Cambria" panose="02040503050406030204" pitchFamily="18" charset="0"/>
              </a:rPr>
              <a:t>Alabama State University</a:t>
            </a:r>
          </a:p>
        </p:txBody>
      </p:sp>
      <p:sp>
        <p:nvSpPr>
          <p:cNvPr id="17" name="Text Placeholder 16"/>
          <p:cNvSpPr>
            <a:spLocks noGrp="1"/>
          </p:cNvSpPr>
          <p:nvPr>
            <p:ph type="body" sz="quarter" idx="151"/>
          </p:nvPr>
        </p:nvSpPr>
        <p:spPr/>
        <p:txBody>
          <a:bodyPr>
            <a:normAutofit fontScale="92500"/>
          </a:bodyPr>
          <a:lstStyle/>
          <a:p>
            <a:r>
              <a:rPr lang="en-US" dirty="0">
                <a:latin typeface="Cambria" panose="02040503050406030204" pitchFamily="18" charset="0"/>
                <a:ea typeface="Cambria" panose="02040503050406030204" pitchFamily="18" charset="0"/>
              </a:rPr>
              <a:t>Ryan Roessler</a:t>
            </a:r>
            <a:r>
              <a:rPr lang="en-US" baseline="30000" dirty="0">
                <a:latin typeface="Cambria" panose="02040503050406030204" pitchFamily="18" charset="0"/>
                <a:ea typeface="Cambria" panose="02040503050406030204" pitchFamily="18" charset="0"/>
              </a:rPr>
              <a:t>1</a:t>
            </a:r>
            <a:r>
              <a:rPr lang="en-US" dirty="0">
                <a:latin typeface="Cambria" panose="02040503050406030204" pitchFamily="18" charset="0"/>
                <a:ea typeface="Cambria" panose="02040503050406030204" pitchFamily="18" charset="0"/>
              </a:rPr>
              <a:t>, Dr. Vinoy Thomas</a:t>
            </a:r>
            <a:r>
              <a:rPr lang="en-US" baseline="30000" dirty="0">
                <a:latin typeface="Cambria" panose="02040503050406030204" pitchFamily="18" charset="0"/>
                <a:ea typeface="Cambria" panose="02040503050406030204" pitchFamily="18" charset="0"/>
              </a:rPr>
              <a:t>2</a:t>
            </a:r>
            <a:r>
              <a:rPr lang="en-US" dirty="0">
                <a:latin typeface="Cambria" panose="02040503050406030204" pitchFamily="18" charset="0"/>
                <a:ea typeface="Cambria" panose="02040503050406030204" pitchFamily="18" charset="0"/>
              </a:rPr>
              <a:t>, Dr. Vineeth Vijayan</a:t>
            </a:r>
            <a:r>
              <a:rPr lang="en-US" baseline="30000" dirty="0">
                <a:latin typeface="Cambria" panose="02040503050406030204" pitchFamily="18" charset="0"/>
                <a:ea typeface="Cambria" panose="02040503050406030204" pitchFamily="18" charset="0"/>
              </a:rPr>
              <a:t>3</a:t>
            </a:r>
            <a:r>
              <a:rPr lang="en-US" dirty="0">
                <a:latin typeface="Cambria" panose="02040503050406030204" pitchFamily="18" charset="0"/>
                <a:ea typeface="Cambria" panose="02040503050406030204" pitchFamily="18" charset="0"/>
              </a:rPr>
              <a:t>, Gerardo Hernandez</a:t>
            </a:r>
            <a:r>
              <a:rPr lang="en-US" baseline="30000" dirty="0">
                <a:latin typeface="Cambria" panose="02040503050406030204" pitchFamily="18" charset="0"/>
                <a:ea typeface="Cambria" panose="02040503050406030204" pitchFamily="18" charset="0"/>
              </a:rPr>
              <a:t>4</a:t>
            </a:r>
            <a:endParaRPr lang="en-US" dirty="0">
              <a:latin typeface="Cambria" panose="02040503050406030204" pitchFamily="18" charset="0"/>
              <a:ea typeface="Cambria" panose="02040503050406030204" pitchFamily="18" charset="0"/>
            </a:endParaRPr>
          </a:p>
        </p:txBody>
      </p:sp>
      <p:sp>
        <p:nvSpPr>
          <p:cNvPr id="18" name="Text Placeholder 17"/>
          <p:cNvSpPr>
            <a:spLocks noGrp="1"/>
          </p:cNvSpPr>
          <p:nvPr>
            <p:ph type="body" sz="quarter" idx="153"/>
          </p:nvPr>
        </p:nvSpPr>
        <p:spPr/>
        <p:txBody>
          <a:bodyPr>
            <a:normAutofit fontScale="70000" lnSpcReduction="20000"/>
          </a:bodyPr>
          <a:lstStyle/>
          <a:p>
            <a:r>
              <a:rPr lang="en-US" dirty="0">
                <a:latin typeface="Cambria" panose="02040503050406030204" pitchFamily="18" charset="0"/>
                <a:ea typeface="Cambria" panose="02040503050406030204" pitchFamily="18" charset="0"/>
              </a:rPr>
              <a:t>3D-Bioprinted PCL/GelMA-HA Scaffolds for Guided Bone Regeneration (GBR)</a:t>
            </a:r>
          </a:p>
        </p:txBody>
      </p:sp>
      <p:sp>
        <p:nvSpPr>
          <p:cNvPr id="20" name="TextBox 19">
            <a:extLst>
              <a:ext uri="{FF2B5EF4-FFF2-40B4-BE49-F238E27FC236}">
                <a16:creationId xmlns:a16="http://schemas.microsoft.com/office/drawing/2014/main" id="{569DAD85-5BF7-4607-B2D7-CB642172D839}"/>
              </a:ext>
            </a:extLst>
          </p:cNvPr>
          <p:cNvSpPr txBox="1"/>
          <p:nvPr/>
        </p:nvSpPr>
        <p:spPr>
          <a:xfrm>
            <a:off x="11467708" y="5594911"/>
            <a:ext cx="10056813" cy="661720"/>
          </a:xfrm>
          <a:prstGeom prst="rect">
            <a:avLst/>
          </a:prstGeom>
          <a:noFill/>
        </p:spPr>
        <p:txBody>
          <a:bodyPr wrap="square" rtlCol="0">
            <a:spAutoFit/>
          </a:bodyPr>
          <a:lstStyle/>
          <a:p>
            <a:pPr algn="ctr"/>
            <a:r>
              <a:rPr lang="en-US" sz="3700" b="1" u="sng" dirty="0">
                <a:solidFill>
                  <a:schemeClr val="accent5">
                    <a:lumMod val="50000"/>
                  </a:schemeClr>
                </a:solidFill>
                <a:latin typeface="Cambria" panose="02040503050406030204" pitchFamily="18" charset="0"/>
                <a:ea typeface="Cambria" panose="02040503050406030204" pitchFamily="18" charset="0"/>
                <a:cs typeface="Times New Roman" panose="02020603050405020304" pitchFamily="18" charset="0"/>
              </a:rPr>
              <a:t>RESULTS &amp; DISCUSSION</a:t>
            </a:r>
          </a:p>
        </p:txBody>
      </p:sp>
      <p:pic>
        <p:nvPicPr>
          <p:cNvPr id="21" name="Picture 20">
            <a:extLst>
              <a:ext uri="{FF2B5EF4-FFF2-40B4-BE49-F238E27FC236}">
                <a16:creationId xmlns:a16="http://schemas.microsoft.com/office/drawing/2014/main" id="{431DD487-5D79-44BB-9977-6340DC7C1C1F}"/>
              </a:ext>
            </a:extLst>
          </p:cNvPr>
          <p:cNvPicPr>
            <a:picLocks noChangeAspect="1"/>
          </p:cNvPicPr>
          <p:nvPr/>
        </p:nvPicPr>
        <p:blipFill>
          <a:blip r:embed="rId3"/>
          <a:stretch>
            <a:fillRect/>
          </a:stretch>
        </p:blipFill>
        <p:spPr>
          <a:xfrm>
            <a:off x="1356593" y="9921516"/>
            <a:ext cx="2761727" cy="2737341"/>
          </a:xfrm>
          <a:prstGeom prst="rect">
            <a:avLst/>
          </a:prstGeom>
        </p:spPr>
      </p:pic>
      <p:pic>
        <p:nvPicPr>
          <p:cNvPr id="22" name="Picture 21">
            <a:extLst>
              <a:ext uri="{FF2B5EF4-FFF2-40B4-BE49-F238E27FC236}">
                <a16:creationId xmlns:a16="http://schemas.microsoft.com/office/drawing/2014/main" id="{9B6E171D-BE9A-49E1-8298-3DB060248C7E}"/>
              </a:ext>
            </a:extLst>
          </p:cNvPr>
          <p:cNvPicPr>
            <a:picLocks noChangeAspect="1"/>
          </p:cNvPicPr>
          <p:nvPr/>
        </p:nvPicPr>
        <p:blipFill>
          <a:blip r:embed="rId4"/>
          <a:stretch>
            <a:fillRect/>
          </a:stretch>
        </p:blipFill>
        <p:spPr>
          <a:xfrm>
            <a:off x="5213025" y="10289966"/>
            <a:ext cx="4261473" cy="2341067"/>
          </a:xfrm>
          <a:prstGeom prst="rect">
            <a:avLst/>
          </a:prstGeom>
        </p:spPr>
      </p:pic>
      <p:pic>
        <p:nvPicPr>
          <p:cNvPr id="23" name="Picture 22">
            <a:extLst>
              <a:ext uri="{FF2B5EF4-FFF2-40B4-BE49-F238E27FC236}">
                <a16:creationId xmlns:a16="http://schemas.microsoft.com/office/drawing/2014/main" id="{0A604268-F05C-4F44-9C1A-5DB080646BA5}"/>
              </a:ext>
            </a:extLst>
          </p:cNvPr>
          <p:cNvPicPr>
            <a:picLocks noChangeAspect="1"/>
          </p:cNvPicPr>
          <p:nvPr/>
        </p:nvPicPr>
        <p:blipFill>
          <a:blip r:embed="rId5"/>
          <a:stretch>
            <a:fillRect/>
          </a:stretch>
        </p:blipFill>
        <p:spPr>
          <a:xfrm>
            <a:off x="11450244" y="6887122"/>
            <a:ext cx="10056813" cy="4170160"/>
          </a:xfrm>
          <a:prstGeom prst="rect">
            <a:avLst/>
          </a:prstGeom>
        </p:spPr>
      </p:pic>
      <p:pic>
        <p:nvPicPr>
          <p:cNvPr id="24" name="Picture 23">
            <a:extLst>
              <a:ext uri="{FF2B5EF4-FFF2-40B4-BE49-F238E27FC236}">
                <a16:creationId xmlns:a16="http://schemas.microsoft.com/office/drawing/2014/main" id="{5012204D-F344-42C7-9C76-E33C64D09D68}"/>
              </a:ext>
            </a:extLst>
          </p:cNvPr>
          <p:cNvPicPr>
            <a:picLocks noChangeAspect="1"/>
          </p:cNvPicPr>
          <p:nvPr/>
        </p:nvPicPr>
        <p:blipFill>
          <a:blip r:embed="rId6"/>
          <a:stretch>
            <a:fillRect/>
          </a:stretch>
        </p:blipFill>
        <p:spPr>
          <a:xfrm>
            <a:off x="11638372" y="13044029"/>
            <a:ext cx="5962405" cy="5282071"/>
          </a:xfrm>
          <a:prstGeom prst="rect">
            <a:avLst/>
          </a:prstGeom>
        </p:spPr>
      </p:pic>
      <p:sp>
        <p:nvSpPr>
          <p:cNvPr id="25" name="Text Placeholder 4">
            <a:extLst>
              <a:ext uri="{FF2B5EF4-FFF2-40B4-BE49-F238E27FC236}">
                <a16:creationId xmlns:a16="http://schemas.microsoft.com/office/drawing/2014/main" id="{0E1AB0A4-43C6-4161-B085-0B570EF4F47E}"/>
              </a:ext>
            </a:extLst>
          </p:cNvPr>
          <p:cNvSpPr txBox="1">
            <a:spLocks/>
          </p:cNvSpPr>
          <p:nvPr/>
        </p:nvSpPr>
        <p:spPr>
          <a:xfrm>
            <a:off x="11404399" y="12090855"/>
            <a:ext cx="10048874" cy="95408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4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200" dirty="0">
                <a:latin typeface="Cambria" panose="02040503050406030204" pitchFamily="18" charset="0"/>
                <a:ea typeface="Cambria" panose="02040503050406030204" pitchFamily="18" charset="0"/>
              </a:rPr>
              <a:t>X-Ray Photoelectron Spectroscopy (XPS)</a:t>
            </a:r>
          </a:p>
        </p:txBody>
      </p:sp>
      <p:pic>
        <p:nvPicPr>
          <p:cNvPr id="30" name="Picture 29">
            <a:extLst>
              <a:ext uri="{FF2B5EF4-FFF2-40B4-BE49-F238E27FC236}">
                <a16:creationId xmlns:a16="http://schemas.microsoft.com/office/drawing/2014/main" id="{1A548411-919C-4852-AB6F-D6E665B28973}"/>
              </a:ext>
            </a:extLst>
          </p:cNvPr>
          <p:cNvPicPr>
            <a:picLocks noChangeAspect="1"/>
          </p:cNvPicPr>
          <p:nvPr/>
        </p:nvPicPr>
        <p:blipFill rotWithShape="1">
          <a:blip r:embed="rId7"/>
          <a:srcRect l="3679" t="3477" r="3331"/>
          <a:stretch/>
        </p:blipFill>
        <p:spPr>
          <a:xfrm>
            <a:off x="3276178" y="19052663"/>
            <a:ext cx="1936847" cy="1508762"/>
          </a:xfrm>
          <a:prstGeom prst="rect">
            <a:avLst/>
          </a:prstGeom>
        </p:spPr>
      </p:pic>
      <p:pic>
        <p:nvPicPr>
          <p:cNvPr id="31" name="Picture 30">
            <a:extLst>
              <a:ext uri="{FF2B5EF4-FFF2-40B4-BE49-F238E27FC236}">
                <a16:creationId xmlns:a16="http://schemas.microsoft.com/office/drawing/2014/main" id="{26CACBE9-DE57-45B1-8EB5-1994F00F40C6}"/>
              </a:ext>
            </a:extLst>
          </p:cNvPr>
          <p:cNvPicPr>
            <a:picLocks noChangeAspect="1"/>
          </p:cNvPicPr>
          <p:nvPr/>
        </p:nvPicPr>
        <p:blipFill rotWithShape="1">
          <a:blip r:embed="rId8"/>
          <a:srcRect l="3277"/>
          <a:stretch/>
        </p:blipFill>
        <p:spPr>
          <a:xfrm>
            <a:off x="786803" y="19024739"/>
            <a:ext cx="1868015" cy="1577189"/>
          </a:xfrm>
          <a:prstGeom prst="rect">
            <a:avLst/>
          </a:prstGeom>
        </p:spPr>
      </p:pic>
      <p:pic>
        <p:nvPicPr>
          <p:cNvPr id="32" name="Picture 31">
            <a:extLst>
              <a:ext uri="{FF2B5EF4-FFF2-40B4-BE49-F238E27FC236}">
                <a16:creationId xmlns:a16="http://schemas.microsoft.com/office/drawing/2014/main" id="{7FF28DAB-F2E5-45B6-87EC-D35D07243115}"/>
              </a:ext>
            </a:extLst>
          </p:cNvPr>
          <p:cNvPicPr>
            <a:picLocks noChangeAspect="1"/>
          </p:cNvPicPr>
          <p:nvPr/>
        </p:nvPicPr>
        <p:blipFill rotWithShape="1">
          <a:blip r:embed="rId9"/>
          <a:srcRect t="3247" r="4061"/>
          <a:stretch/>
        </p:blipFill>
        <p:spPr>
          <a:xfrm>
            <a:off x="5761450" y="19015869"/>
            <a:ext cx="1863090" cy="1539241"/>
          </a:xfrm>
          <a:prstGeom prst="rect">
            <a:avLst/>
          </a:prstGeom>
        </p:spPr>
      </p:pic>
      <p:pic>
        <p:nvPicPr>
          <p:cNvPr id="33" name="Picture 32">
            <a:extLst>
              <a:ext uri="{FF2B5EF4-FFF2-40B4-BE49-F238E27FC236}">
                <a16:creationId xmlns:a16="http://schemas.microsoft.com/office/drawing/2014/main" id="{658741A4-1B64-4137-AED9-120B0D5F66D2}"/>
              </a:ext>
            </a:extLst>
          </p:cNvPr>
          <p:cNvPicPr>
            <a:picLocks noChangeAspect="1"/>
          </p:cNvPicPr>
          <p:nvPr/>
        </p:nvPicPr>
        <p:blipFill rotWithShape="1">
          <a:blip r:embed="rId10"/>
          <a:srcRect t="3322"/>
          <a:stretch/>
        </p:blipFill>
        <p:spPr>
          <a:xfrm rot="172808">
            <a:off x="8239319" y="19000337"/>
            <a:ext cx="1916853" cy="1523818"/>
          </a:xfrm>
          <a:prstGeom prst="rect">
            <a:avLst/>
          </a:prstGeom>
        </p:spPr>
      </p:pic>
      <p:pic>
        <p:nvPicPr>
          <p:cNvPr id="34" name="Picture 33">
            <a:extLst>
              <a:ext uri="{FF2B5EF4-FFF2-40B4-BE49-F238E27FC236}">
                <a16:creationId xmlns:a16="http://schemas.microsoft.com/office/drawing/2014/main" id="{72831EDD-FF54-4C55-B66F-E2888ED879EC}"/>
              </a:ext>
            </a:extLst>
          </p:cNvPr>
          <p:cNvPicPr>
            <a:picLocks noChangeAspect="1"/>
          </p:cNvPicPr>
          <p:nvPr/>
        </p:nvPicPr>
        <p:blipFill rotWithShape="1">
          <a:blip r:embed="rId11"/>
          <a:srcRect t="47741" b="5078"/>
          <a:stretch/>
        </p:blipFill>
        <p:spPr>
          <a:xfrm>
            <a:off x="544390" y="21139612"/>
            <a:ext cx="2267909" cy="1970314"/>
          </a:xfrm>
          <a:prstGeom prst="rect">
            <a:avLst/>
          </a:prstGeom>
        </p:spPr>
      </p:pic>
      <p:pic>
        <p:nvPicPr>
          <p:cNvPr id="35" name="Picture 34">
            <a:extLst>
              <a:ext uri="{FF2B5EF4-FFF2-40B4-BE49-F238E27FC236}">
                <a16:creationId xmlns:a16="http://schemas.microsoft.com/office/drawing/2014/main" id="{A26483BF-A812-4255-B1DA-D4982F60D9D9}"/>
              </a:ext>
            </a:extLst>
          </p:cNvPr>
          <p:cNvPicPr>
            <a:picLocks noChangeAspect="1"/>
          </p:cNvPicPr>
          <p:nvPr/>
        </p:nvPicPr>
        <p:blipFill>
          <a:blip r:embed="rId12"/>
          <a:stretch>
            <a:fillRect/>
          </a:stretch>
        </p:blipFill>
        <p:spPr>
          <a:xfrm>
            <a:off x="4586723" y="21139613"/>
            <a:ext cx="5807399" cy="1970313"/>
          </a:xfrm>
          <a:prstGeom prst="rect">
            <a:avLst/>
          </a:prstGeom>
        </p:spPr>
      </p:pic>
      <p:cxnSp>
        <p:nvCxnSpPr>
          <p:cNvPr id="37" name="Straight Arrow Connector 36">
            <a:extLst>
              <a:ext uri="{FF2B5EF4-FFF2-40B4-BE49-F238E27FC236}">
                <a16:creationId xmlns:a16="http://schemas.microsoft.com/office/drawing/2014/main" id="{F0099AFB-0FB3-4111-8129-2EAF997951DC}"/>
              </a:ext>
            </a:extLst>
          </p:cNvPr>
          <p:cNvCxnSpPr/>
          <p:nvPr/>
        </p:nvCxnSpPr>
        <p:spPr>
          <a:xfrm>
            <a:off x="3110038" y="22121675"/>
            <a:ext cx="122618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4C102D-5C9F-49DA-89BD-1CA445DDD928}"/>
              </a:ext>
            </a:extLst>
          </p:cNvPr>
          <p:cNvSpPr txBox="1"/>
          <p:nvPr/>
        </p:nvSpPr>
        <p:spPr>
          <a:xfrm>
            <a:off x="11708035" y="11105017"/>
            <a:ext cx="9552973" cy="83099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LTP was shown to significantly increase hydrophilicity of the PCL scaffolds via water contact angle.</a:t>
            </a:r>
          </a:p>
        </p:txBody>
      </p:sp>
      <p:sp>
        <p:nvSpPr>
          <p:cNvPr id="41" name="TextBox 40">
            <a:extLst>
              <a:ext uri="{FF2B5EF4-FFF2-40B4-BE49-F238E27FC236}">
                <a16:creationId xmlns:a16="http://schemas.microsoft.com/office/drawing/2014/main" id="{F7FBD4CE-2BE2-4D69-A7D6-A7494B4A0819}"/>
              </a:ext>
            </a:extLst>
          </p:cNvPr>
          <p:cNvSpPr txBox="1"/>
          <p:nvPr/>
        </p:nvSpPr>
        <p:spPr>
          <a:xfrm>
            <a:off x="11467708" y="18528442"/>
            <a:ext cx="9552973" cy="584775"/>
          </a:xfrm>
          <a:prstGeom prst="rect">
            <a:avLst/>
          </a:prstGeom>
          <a:noFill/>
        </p:spPr>
        <p:txBody>
          <a:bodyPr wrap="square" rtlCol="0">
            <a:spAutoFit/>
          </a:bodyPr>
          <a:lstStyle/>
          <a:p>
            <a:r>
              <a:rPr lang="en-US" sz="3200" dirty="0">
                <a:latin typeface="Cambria" panose="02040503050406030204" pitchFamily="18" charset="0"/>
                <a:ea typeface="Cambria" panose="02040503050406030204" pitchFamily="18" charset="0"/>
                <a:cs typeface="Times New Roman" panose="02020603050405020304" pitchFamily="18" charset="0"/>
              </a:rPr>
              <a:t>Mechanical Testing</a:t>
            </a:r>
          </a:p>
        </p:txBody>
      </p:sp>
      <p:pic>
        <p:nvPicPr>
          <p:cNvPr id="42" name="Picture 41">
            <a:extLst>
              <a:ext uri="{FF2B5EF4-FFF2-40B4-BE49-F238E27FC236}">
                <a16:creationId xmlns:a16="http://schemas.microsoft.com/office/drawing/2014/main" id="{B3C11D9F-6CA1-47C2-9175-A10F9970F46F}"/>
              </a:ext>
            </a:extLst>
          </p:cNvPr>
          <p:cNvPicPr>
            <a:picLocks noChangeAspect="1"/>
          </p:cNvPicPr>
          <p:nvPr/>
        </p:nvPicPr>
        <p:blipFill>
          <a:blip r:embed="rId13"/>
          <a:stretch>
            <a:fillRect/>
          </a:stretch>
        </p:blipFill>
        <p:spPr>
          <a:xfrm>
            <a:off x="11451036" y="19219067"/>
            <a:ext cx="5021259" cy="3770651"/>
          </a:xfrm>
          <a:prstGeom prst="rect">
            <a:avLst/>
          </a:prstGeom>
        </p:spPr>
      </p:pic>
      <p:pic>
        <p:nvPicPr>
          <p:cNvPr id="43" name="Picture 42">
            <a:extLst>
              <a:ext uri="{FF2B5EF4-FFF2-40B4-BE49-F238E27FC236}">
                <a16:creationId xmlns:a16="http://schemas.microsoft.com/office/drawing/2014/main" id="{25D6D469-A278-446A-A625-691ED6D93DF5}"/>
              </a:ext>
            </a:extLst>
          </p:cNvPr>
          <p:cNvPicPr>
            <a:picLocks noChangeAspect="1"/>
          </p:cNvPicPr>
          <p:nvPr/>
        </p:nvPicPr>
        <p:blipFill>
          <a:blip r:embed="rId14"/>
          <a:stretch>
            <a:fillRect/>
          </a:stretch>
        </p:blipFill>
        <p:spPr>
          <a:xfrm>
            <a:off x="16478651" y="19216591"/>
            <a:ext cx="5013412" cy="3693319"/>
          </a:xfrm>
          <a:prstGeom prst="rect">
            <a:avLst/>
          </a:prstGeom>
        </p:spPr>
      </p:pic>
      <p:sp>
        <p:nvSpPr>
          <p:cNvPr id="44" name="TextBox 43">
            <a:extLst>
              <a:ext uri="{FF2B5EF4-FFF2-40B4-BE49-F238E27FC236}">
                <a16:creationId xmlns:a16="http://schemas.microsoft.com/office/drawing/2014/main" id="{4AC20340-A622-416A-A505-450DF393182E}"/>
              </a:ext>
            </a:extLst>
          </p:cNvPr>
          <p:cNvSpPr txBox="1"/>
          <p:nvPr/>
        </p:nvSpPr>
        <p:spPr>
          <a:xfrm>
            <a:off x="11522938" y="23185044"/>
            <a:ext cx="9879410" cy="646331"/>
          </a:xfrm>
          <a:prstGeom prst="rect">
            <a:avLst/>
          </a:prstGeom>
          <a:noFill/>
        </p:spPr>
        <p:txBody>
          <a:bodyPr wrap="square" rtlCol="0">
            <a:spAutoFit/>
          </a:bodyPr>
          <a:lstStyle/>
          <a:p>
            <a:r>
              <a:rPr lang="en-US" sz="1800" dirty="0">
                <a:latin typeface="Cambria" panose="02040503050406030204" pitchFamily="18" charset="0"/>
                <a:ea typeface="Cambria" panose="02040503050406030204" pitchFamily="18" charset="0"/>
                <a:cs typeface="Times New Roman" panose="02020603050405020304" pitchFamily="18" charset="0"/>
              </a:rPr>
              <a:t>Figure 3: Graphical data showing the optimal combination of 1.5% photoinitiator (PI) and a crosslinking time of 3 minutes for hydrogel.</a:t>
            </a:r>
          </a:p>
        </p:txBody>
      </p:sp>
      <p:sp>
        <p:nvSpPr>
          <p:cNvPr id="49" name="TextBox 48">
            <a:extLst>
              <a:ext uri="{FF2B5EF4-FFF2-40B4-BE49-F238E27FC236}">
                <a16:creationId xmlns:a16="http://schemas.microsoft.com/office/drawing/2014/main" id="{E432FA76-7481-48CE-914B-55CF3B13865C}"/>
              </a:ext>
            </a:extLst>
          </p:cNvPr>
          <p:cNvSpPr txBox="1"/>
          <p:nvPr/>
        </p:nvSpPr>
        <p:spPr>
          <a:xfrm>
            <a:off x="27914516" y="29592014"/>
            <a:ext cx="4428141" cy="923330"/>
          </a:xfrm>
          <a:prstGeom prst="rect">
            <a:avLst/>
          </a:prstGeom>
          <a:noFill/>
        </p:spPr>
        <p:txBody>
          <a:bodyPr wrap="square" rtlCol="0">
            <a:spAutoFit/>
          </a:bodyPr>
          <a:lstStyle/>
          <a:p>
            <a:r>
              <a:rPr lang="en-US" sz="1800" dirty="0">
                <a:latin typeface="Cambria" panose="02040503050406030204" pitchFamily="18" charset="0"/>
                <a:ea typeface="Cambria" panose="02040503050406030204" pitchFamily="18" charset="0"/>
                <a:cs typeface="Times New Roman" panose="02020603050405020304" pitchFamily="18" charset="0"/>
              </a:rPr>
              <a:t>Figure 9: Graphical representation of the MTT assay showing the absorbance of each type of sample.</a:t>
            </a:r>
          </a:p>
        </p:txBody>
      </p:sp>
      <p:pic>
        <p:nvPicPr>
          <p:cNvPr id="50" name="Picture 49">
            <a:extLst>
              <a:ext uri="{FF2B5EF4-FFF2-40B4-BE49-F238E27FC236}">
                <a16:creationId xmlns:a16="http://schemas.microsoft.com/office/drawing/2014/main" id="{A749AD8D-7CA9-4078-BE5C-CF000ED88431}"/>
              </a:ext>
            </a:extLst>
          </p:cNvPr>
          <p:cNvPicPr>
            <a:picLocks noChangeAspect="1"/>
          </p:cNvPicPr>
          <p:nvPr/>
        </p:nvPicPr>
        <p:blipFill rotWithShape="1">
          <a:blip r:embed="rId15"/>
          <a:srcRect r="16327"/>
          <a:stretch/>
        </p:blipFill>
        <p:spPr>
          <a:xfrm>
            <a:off x="12165991" y="24177600"/>
            <a:ext cx="4330123" cy="3373071"/>
          </a:xfrm>
          <a:prstGeom prst="rect">
            <a:avLst/>
          </a:prstGeom>
        </p:spPr>
      </p:pic>
      <p:pic>
        <p:nvPicPr>
          <p:cNvPr id="52" name="Picture 51" descr="A screenshot of a video game&#10;&#10;Description automatically generated with medium confidence">
            <a:extLst>
              <a:ext uri="{FF2B5EF4-FFF2-40B4-BE49-F238E27FC236}">
                <a16:creationId xmlns:a16="http://schemas.microsoft.com/office/drawing/2014/main" id="{C8CD84A4-84F0-45FC-A18F-518ACD1D94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40906" y="6892671"/>
            <a:ext cx="10047018" cy="5651447"/>
          </a:xfrm>
          <a:prstGeom prst="rect">
            <a:avLst/>
          </a:prstGeom>
        </p:spPr>
      </p:pic>
      <p:pic>
        <p:nvPicPr>
          <p:cNvPr id="54" name="Picture 53" descr="A picture containing text&#10;&#10;Description automatically generated">
            <a:extLst>
              <a:ext uri="{FF2B5EF4-FFF2-40B4-BE49-F238E27FC236}">
                <a16:creationId xmlns:a16="http://schemas.microsoft.com/office/drawing/2014/main" id="{B0143A41-012B-4FA6-A1CE-FFB3B48B8A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421809" y="13963046"/>
            <a:ext cx="10027921" cy="5640706"/>
          </a:xfrm>
          <a:prstGeom prst="rect">
            <a:avLst/>
          </a:prstGeom>
        </p:spPr>
      </p:pic>
      <p:sp>
        <p:nvSpPr>
          <p:cNvPr id="55" name="TextBox 54">
            <a:extLst>
              <a:ext uri="{FF2B5EF4-FFF2-40B4-BE49-F238E27FC236}">
                <a16:creationId xmlns:a16="http://schemas.microsoft.com/office/drawing/2014/main" id="{73CF262B-A964-4EE6-A4EC-8311925C3299}"/>
              </a:ext>
            </a:extLst>
          </p:cNvPr>
          <p:cNvSpPr txBox="1"/>
          <p:nvPr/>
        </p:nvSpPr>
        <p:spPr>
          <a:xfrm>
            <a:off x="22527876" y="12631033"/>
            <a:ext cx="9922790" cy="369332"/>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cs typeface="Times New Roman" panose="02020603050405020304" pitchFamily="18" charset="0"/>
              </a:rPr>
              <a:t>Figure 5: Comparison of hydrogel infiltration before and after LTP.</a:t>
            </a:r>
          </a:p>
        </p:txBody>
      </p:sp>
      <p:sp>
        <p:nvSpPr>
          <p:cNvPr id="56" name="TextBox 55">
            <a:extLst>
              <a:ext uri="{FF2B5EF4-FFF2-40B4-BE49-F238E27FC236}">
                <a16:creationId xmlns:a16="http://schemas.microsoft.com/office/drawing/2014/main" id="{69E9B2EE-1F8F-4746-BD37-D0F61163F680}"/>
              </a:ext>
            </a:extLst>
          </p:cNvPr>
          <p:cNvSpPr txBox="1"/>
          <p:nvPr/>
        </p:nvSpPr>
        <p:spPr>
          <a:xfrm>
            <a:off x="22547978" y="13018223"/>
            <a:ext cx="9794679" cy="83099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It appears as though the O</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treated scaffold resulted in a more successful, evenly coated infiltration, specifically with the GelMA-HA hydrogel.</a:t>
            </a:r>
          </a:p>
        </p:txBody>
      </p:sp>
      <p:sp>
        <p:nvSpPr>
          <p:cNvPr id="57" name="TextBox 56">
            <a:extLst>
              <a:ext uri="{FF2B5EF4-FFF2-40B4-BE49-F238E27FC236}">
                <a16:creationId xmlns:a16="http://schemas.microsoft.com/office/drawing/2014/main" id="{BDF3D702-9A5A-4244-B29D-1E0816A0941E}"/>
              </a:ext>
            </a:extLst>
          </p:cNvPr>
          <p:cNvSpPr txBox="1"/>
          <p:nvPr/>
        </p:nvSpPr>
        <p:spPr>
          <a:xfrm>
            <a:off x="22523793" y="20061996"/>
            <a:ext cx="9794679" cy="1200329"/>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There is a noticeable difference in the structure of the fibers that have been treated with O</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plasma. This may offer a way to better mimic the fibril bundle nature of the extra-cellular matrix (ECM).</a:t>
            </a:r>
          </a:p>
        </p:txBody>
      </p:sp>
      <p:pic>
        <p:nvPicPr>
          <p:cNvPr id="61" name="Picture 60" descr="A picture containing text&#10;&#10;Description automatically generated">
            <a:extLst>
              <a:ext uri="{FF2B5EF4-FFF2-40B4-BE49-F238E27FC236}">
                <a16:creationId xmlns:a16="http://schemas.microsoft.com/office/drawing/2014/main" id="{35BBE7E7-ABFA-487F-B40D-F7CD11D45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425578" y="21466907"/>
            <a:ext cx="9984022" cy="2886006"/>
          </a:xfrm>
          <a:prstGeom prst="rect">
            <a:avLst/>
          </a:prstGeom>
        </p:spPr>
      </p:pic>
      <p:sp>
        <p:nvSpPr>
          <p:cNvPr id="62" name="TextBox 61">
            <a:extLst>
              <a:ext uri="{FF2B5EF4-FFF2-40B4-BE49-F238E27FC236}">
                <a16:creationId xmlns:a16="http://schemas.microsoft.com/office/drawing/2014/main" id="{D7200012-9D60-480C-80E8-9B8B372ECAAA}"/>
              </a:ext>
            </a:extLst>
          </p:cNvPr>
          <p:cNvSpPr txBox="1"/>
          <p:nvPr/>
        </p:nvSpPr>
        <p:spPr>
          <a:xfrm>
            <a:off x="22591931" y="19718602"/>
            <a:ext cx="9794679" cy="369332"/>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cs typeface="Times New Roman" panose="02020603050405020304" pitchFamily="18" charset="0"/>
              </a:rPr>
              <a:t>Figure 6: Comparison of electrospun nanofibers before and after LTP.</a:t>
            </a:r>
          </a:p>
        </p:txBody>
      </p:sp>
      <p:sp>
        <p:nvSpPr>
          <p:cNvPr id="63" name="TextBox 62">
            <a:extLst>
              <a:ext uri="{FF2B5EF4-FFF2-40B4-BE49-F238E27FC236}">
                <a16:creationId xmlns:a16="http://schemas.microsoft.com/office/drawing/2014/main" id="{CF906842-6AC3-4760-8910-18CE7AE25D93}"/>
              </a:ext>
            </a:extLst>
          </p:cNvPr>
          <p:cNvSpPr txBox="1"/>
          <p:nvPr/>
        </p:nvSpPr>
        <p:spPr>
          <a:xfrm>
            <a:off x="22535885" y="24452833"/>
            <a:ext cx="9770494" cy="369332"/>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cs typeface="Times New Roman" panose="02020603050405020304" pitchFamily="18" charset="0"/>
              </a:rPr>
              <a:t>Figure 7: Interface between electrospun and 3D-printed layers in bilayer scaffold.</a:t>
            </a:r>
          </a:p>
        </p:txBody>
      </p:sp>
      <p:pic>
        <p:nvPicPr>
          <p:cNvPr id="64" name="Picture 63">
            <a:extLst>
              <a:ext uri="{FF2B5EF4-FFF2-40B4-BE49-F238E27FC236}">
                <a16:creationId xmlns:a16="http://schemas.microsoft.com/office/drawing/2014/main" id="{EAD25358-0EF8-43BE-8936-2FAB339D3081}"/>
              </a:ext>
            </a:extLst>
          </p:cNvPr>
          <p:cNvPicPr>
            <a:picLocks noChangeAspect="1"/>
          </p:cNvPicPr>
          <p:nvPr/>
        </p:nvPicPr>
        <p:blipFill>
          <a:blip r:embed="rId19"/>
          <a:stretch>
            <a:fillRect/>
          </a:stretch>
        </p:blipFill>
        <p:spPr>
          <a:xfrm>
            <a:off x="22693889" y="25436919"/>
            <a:ext cx="10053175" cy="4072481"/>
          </a:xfrm>
          <a:prstGeom prst="rect">
            <a:avLst/>
          </a:prstGeom>
        </p:spPr>
      </p:pic>
      <p:sp>
        <p:nvSpPr>
          <p:cNvPr id="65" name="TextBox 64">
            <a:extLst>
              <a:ext uri="{FF2B5EF4-FFF2-40B4-BE49-F238E27FC236}">
                <a16:creationId xmlns:a16="http://schemas.microsoft.com/office/drawing/2014/main" id="{D0790F6D-7EC2-4ECA-9A07-961E38791394}"/>
              </a:ext>
            </a:extLst>
          </p:cNvPr>
          <p:cNvSpPr txBox="1"/>
          <p:nvPr/>
        </p:nvSpPr>
        <p:spPr>
          <a:xfrm>
            <a:off x="22696732" y="24852144"/>
            <a:ext cx="9448800" cy="584775"/>
          </a:xfrm>
          <a:prstGeom prst="rect">
            <a:avLst/>
          </a:prstGeom>
          <a:noFill/>
        </p:spPr>
        <p:txBody>
          <a:bodyPr wrap="square" rtlCol="0">
            <a:spAutoFit/>
          </a:bodyPr>
          <a:lstStyle/>
          <a:p>
            <a:r>
              <a:rPr lang="en-US" sz="3200" dirty="0">
                <a:latin typeface="Cambria" panose="02040503050406030204" pitchFamily="18" charset="0"/>
                <a:ea typeface="Cambria" panose="02040503050406030204" pitchFamily="18" charset="0"/>
                <a:cs typeface="Times New Roman" panose="02020603050405020304" pitchFamily="18" charset="0"/>
              </a:rPr>
              <a:t>Cell Viability</a:t>
            </a:r>
          </a:p>
        </p:txBody>
      </p:sp>
      <p:sp>
        <p:nvSpPr>
          <p:cNvPr id="4" name="TextBox 3">
            <a:extLst>
              <a:ext uri="{FF2B5EF4-FFF2-40B4-BE49-F238E27FC236}">
                <a16:creationId xmlns:a16="http://schemas.microsoft.com/office/drawing/2014/main" id="{58AACC06-96E4-443D-A105-2F1A2E0F70B0}"/>
              </a:ext>
            </a:extLst>
          </p:cNvPr>
          <p:cNvSpPr txBox="1"/>
          <p:nvPr/>
        </p:nvSpPr>
        <p:spPr>
          <a:xfrm>
            <a:off x="435839" y="17498196"/>
            <a:ext cx="9471914" cy="584775"/>
          </a:xfrm>
          <a:prstGeom prst="rect">
            <a:avLst/>
          </a:prstGeom>
          <a:noFill/>
        </p:spPr>
        <p:txBody>
          <a:bodyPr wrap="square" rtlCol="0">
            <a:spAutoFit/>
          </a:bodyPr>
          <a:lstStyle/>
          <a:p>
            <a:r>
              <a:rPr lang="en-US" sz="3200" dirty="0">
                <a:latin typeface="Cambria" panose="02040503050406030204" pitchFamily="18" charset="0"/>
                <a:ea typeface="Cambria" panose="02040503050406030204" pitchFamily="18" charset="0"/>
                <a:cs typeface="Times New Roman" panose="02020603050405020304" pitchFamily="18" charset="0"/>
              </a:rPr>
              <a:t>1. Fabrication of Scaffolds</a:t>
            </a:r>
          </a:p>
        </p:txBody>
      </p:sp>
      <p:sp>
        <p:nvSpPr>
          <p:cNvPr id="10" name="TextBox 9">
            <a:extLst>
              <a:ext uri="{FF2B5EF4-FFF2-40B4-BE49-F238E27FC236}">
                <a16:creationId xmlns:a16="http://schemas.microsoft.com/office/drawing/2014/main" id="{FD3D9DBE-599A-4AB8-9638-556F2C65F8CF}"/>
              </a:ext>
            </a:extLst>
          </p:cNvPr>
          <p:cNvSpPr txBox="1"/>
          <p:nvPr/>
        </p:nvSpPr>
        <p:spPr>
          <a:xfrm>
            <a:off x="694718" y="23206745"/>
            <a:ext cx="9471914" cy="1938992"/>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Four scaffold designs were created using SolidWorks CAD software. Polycaprolactone (PCL), a viscoelastic polyester, was 3D-printed with a Fused Deposition Modeling (FDM) MakerBot printer. A thin layer of PCL was then electrospun on top of the printed scaffold using a 20% w/v solution of PCL/HFIP.</a:t>
            </a:r>
          </a:p>
        </p:txBody>
      </p:sp>
      <p:pic>
        <p:nvPicPr>
          <p:cNvPr id="58" name="Picture 57">
            <a:extLst>
              <a:ext uri="{FF2B5EF4-FFF2-40B4-BE49-F238E27FC236}">
                <a16:creationId xmlns:a16="http://schemas.microsoft.com/office/drawing/2014/main" id="{D9D79959-7ED8-4376-AD51-9709BDF0004B}"/>
              </a:ext>
            </a:extLst>
          </p:cNvPr>
          <p:cNvPicPr>
            <a:picLocks noChangeAspect="1"/>
          </p:cNvPicPr>
          <p:nvPr/>
        </p:nvPicPr>
        <p:blipFill rotWithShape="1">
          <a:blip r:embed="rId11"/>
          <a:srcRect l="27808" t="80171" r="26715" b="11424"/>
          <a:stretch/>
        </p:blipFill>
        <p:spPr>
          <a:xfrm rot="5400000">
            <a:off x="9080648" y="22171816"/>
            <a:ext cx="671769" cy="228541"/>
          </a:xfrm>
          <a:prstGeom prst="rect">
            <a:avLst/>
          </a:prstGeom>
        </p:spPr>
      </p:pic>
      <p:pic>
        <p:nvPicPr>
          <p:cNvPr id="19" name="Picture 18">
            <a:extLst>
              <a:ext uri="{FF2B5EF4-FFF2-40B4-BE49-F238E27FC236}">
                <a16:creationId xmlns:a16="http://schemas.microsoft.com/office/drawing/2014/main" id="{BF26792E-A5F1-4436-80DA-D5AE2290D0D3}"/>
              </a:ext>
            </a:extLst>
          </p:cNvPr>
          <p:cNvPicPr>
            <a:picLocks noChangeAspect="1"/>
          </p:cNvPicPr>
          <p:nvPr/>
        </p:nvPicPr>
        <p:blipFill>
          <a:blip r:embed="rId20"/>
          <a:stretch>
            <a:fillRect/>
          </a:stretch>
        </p:blipFill>
        <p:spPr>
          <a:xfrm>
            <a:off x="474154" y="28884274"/>
            <a:ext cx="6522878" cy="4029362"/>
          </a:xfrm>
          <a:prstGeom prst="rect">
            <a:avLst/>
          </a:prstGeom>
        </p:spPr>
      </p:pic>
      <p:pic>
        <p:nvPicPr>
          <p:cNvPr id="36" name="Picture 35">
            <a:extLst>
              <a:ext uri="{FF2B5EF4-FFF2-40B4-BE49-F238E27FC236}">
                <a16:creationId xmlns:a16="http://schemas.microsoft.com/office/drawing/2014/main" id="{6A29C8C6-AD11-4C85-BF7F-FA6DA495AE1F}"/>
              </a:ext>
            </a:extLst>
          </p:cNvPr>
          <p:cNvPicPr>
            <a:picLocks noChangeAspect="1"/>
          </p:cNvPicPr>
          <p:nvPr/>
        </p:nvPicPr>
        <p:blipFill>
          <a:blip r:embed="rId21"/>
          <a:stretch>
            <a:fillRect/>
          </a:stretch>
        </p:blipFill>
        <p:spPr>
          <a:xfrm>
            <a:off x="462629" y="25795435"/>
            <a:ext cx="2206943" cy="2288109"/>
          </a:xfrm>
          <a:prstGeom prst="rect">
            <a:avLst/>
          </a:prstGeom>
        </p:spPr>
      </p:pic>
      <p:pic>
        <p:nvPicPr>
          <p:cNvPr id="60" name="Picture 59" descr="A planet in space&#10;&#10;Description automatically generated with low confidence">
            <a:extLst>
              <a:ext uri="{FF2B5EF4-FFF2-40B4-BE49-F238E27FC236}">
                <a16:creationId xmlns:a16="http://schemas.microsoft.com/office/drawing/2014/main" id="{A777F38D-75FD-4E9E-88D2-9BBB50BBAB5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47351" y="25790690"/>
            <a:ext cx="2266295" cy="2289070"/>
          </a:xfrm>
          <a:prstGeom prst="rect">
            <a:avLst/>
          </a:prstGeom>
        </p:spPr>
      </p:pic>
      <p:pic>
        <p:nvPicPr>
          <p:cNvPr id="66" name="Picture 65" descr="A picture containing dark, light&#10;&#10;Description automatically generated">
            <a:extLst>
              <a:ext uri="{FF2B5EF4-FFF2-40B4-BE49-F238E27FC236}">
                <a16:creationId xmlns:a16="http://schemas.microsoft.com/office/drawing/2014/main" id="{ECDBC677-27C4-4F9E-8712-93C40F8069D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909187" y="25790691"/>
            <a:ext cx="2076320" cy="2289070"/>
          </a:xfrm>
          <a:prstGeom prst="rect">
            <a:avLst/>
          </a:prstGeom>
        </p:spPr>
      </p:pic>
      <p:sp>
        <p:nvSpPr>
          <p:cNvPr id="38" name="TextBox 37">
            <a:extLst>
              <a:ext uri="{FF2B5EF4-FFF2-40B4-BE49-F238E27FC236}">
                <a16:creationId xmlns:a16="http://schemas.microsoft.com/office/drawing/2014/main" id="{E0830484-29DB-43DA-A733-E5C95A50F069}"/>
              </a:ext>
            </a:extLst>
          </p:cNvPr>
          <p:cNvSpPr txBox="1"/>
          <p:nvPr/>
        </p:nvSpPr>
        <p:spPr>
          <a:xfrm>
            <a:off x="405577" y="25205916"/>
            <a:ext cx="6297844" cy="584775"/>
          </a:xfrm>
          <a:prstGeom prst="rect">
            <a:avLst/>
          </a:prstGeom>
          <a:noFill/>
        </p:spPr>
        <p:txBody>
          <a:bodyPr wrap="square" rtlCol="0">
            <a:spAutoFit/>
          </a:bodyPr>
          <a:lstStyle/>
          <a:p>
            <a:r>
              <a:rPr lang="en-US" sz="3200" dirty="0">
                <a:latin typeface="Cambria" panose="02040503050406030204" pitchFamily="18" charset="0"/>
                <a:ea typeface="Cambria" panose="02040503050406030204" pitchFamily="18" charset="0"/>
                <a:cs typeface="Times New Roman" panose="02020603050405020304" pitchFamily="18" charset="0"/>
              </a:rPr>
              <a:t>2. Plasma Treatment of Scaffolds</a:t>
            </a:r>
          </a:p>
        </p:txBody>
      </p:sp>
      <p:sp>
        <p:nvSpPr>
          <p:cNvPr id="45" name="TextBox 44">
            <a:extLst>
              <a:ext uri="{FF2B5EF4-FFF2-40B4-BE49-F238E27FC236}">
                <a16:creationId xmlns:a16="http://schemas.microsoft.com/office/drawing/2014/main" id="{94BFC74C-7FF3-41A3-A000-C39FC1F273D2}"/>
              </a:ext>
            </a:extLst>
          </p:cNvPr>
          <p:cNvSpPr txBox="1"/>
          <p:nvPr/>
        </p:nvSpPr>
        <p:spPr>
          <a:xfrm>
            <a:off x="417102" y="28139939"/>
            <a:ext cx="7285425" cy="584775"/>
          </a:xfrm>
          <a:prstGeom prst="rect">
            <a:avLst/>
          </a:prstGeom>
          <a:noFill/>
        </p:spPr>
        <p:txBody>
          <a:bodyPr wrap="square" rtlCol="0">
            <a:spAutoFit/>
          </a:bodyPr>
          <a:lstStyle/>
          <a:p>
            <a:r>
              <a:rPr lang="en-US" sz="3200" dirty="0">
                <a:latin typeface="Cambria" panose="02040503050406030204" pitchFamily="18" charset="0"/>
                <a:ea typeface="Cambria" panose="02040503050406030204" pitchFamily="18" charset="0"/>
                <a:cs typeface="Times New Roman" panose="02020603050405020304" pitchFamily="18" charset="0"/>
              </a:rPr>
              <a:t>3. Fabrication &amp; Infiltration of Hydrogels</a:t>
            </a:r>
          </a:p>
        </p:txBody>
      </p:sp>
      <p:sp>
        <p:nvSpPr>
          <p:cNvPr id="46" name="TextBox 45">
            <a:extLst>
              <a:ext uri="{FF2B5EF4-FFF2-40B4-BE49-F238E27FC236}">
                <a16:creationId xmlns:a16="http://schemas.microsoft.com/office/drawing/2014/main" id="{06E48096-4D99-4C20-9B83-4BAE002293DF}"/>
              </a:ext>
            </a:extLst>
          </p:cNvPr>
          <p:cNvSpPr txBox="1"/>
          <p:nvPr/>
        </p:nvSpPr>
        <p:spPr>
          <a:xfrm>
            <a:off x="7471805" y="25630884"/>
            <a:ext cx="2870054" cy="2677656"/>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Scaffolds were treated with non-equilibrium, low-temperature plasma (LTP), using N</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O</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and H</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gases shown from left to right.</a:t>
            </a:r>
          </a:p>
        </p:txBody>
      </p:sp>
      <p:sp>
        <p:nvSpPr>
          <p:cNvPr id="47" name="TextBox 46">
            <a:extLst>
              <a:ext uri="{FF2B5EF4-FFF2-40B4-BE49-F238E27FC236}">
                <a16:creationId xmlns:a16="http://schemas.microsoft.com/office/drawing/2014/main" id="{E8E12AFF-07A9-41AD-A1F3-27D407E03540}"/>
              </a:ext>
            </a:extLst>
          </p:cNvPr>
          <p:cNvSpPr txBox="1"/>
          <p:nvPr/>
        </p:nvSpPr>
        <p:spPr>
          <a:xfrm>
            <a:off x="7483330" y="28773334"/>
            <a:ext cx="2915643" cy="4154984"/>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Photoinitiator Irgacure 2959 was added to GelMA and GelMA-hydroxyapatite (HA) at 1.5% w/v concentration and crosslinked for 3 minutes with a wavelength of 365nm. </a:t>
            </a:r>
          </a:p>
        </p:txBody>
      </p:sp>
      <p:sp>
        <p:nvSpPr>
          <p:cNvPr id="48" name="TextBox 47">
            <a:extLst>
              <a:ext uri="{FF2B5EF4-FFF2-40B4-BE49-F238E27FC236}">
                <a16:creationId xmlns:a16="http://schemas.microsoft.com/office/drawing/2014/main" id="{7ED3CE9C-3105-4348-B792-FA00058352F4}"/>
              </a:ext>
            </a:extLst>
          </p:cNvPr>
          <p:cNvSpPr txBox="1"/>
          <p:nvPr/>
        </p:nvSpPr>
        <p:spPr>
          <a:xfrm>
            <a:off x="17750484" y="12984417"/>
            <a:ext cx="3542110" cy="4801314"/>
          </a:xfrm>
          <a:prstGeom prst="rect">
            <a:avLst/>
          </a:prstGeom>
          <a:noFill/>
        </p:spPr>
        <p:txBody>
          <a:bodyPr wrap="square" rtlCol="0">
            <a:spAutoFit/>
          </a:bodyPr>
          <a:lstStyle/>
          <a:p>
            <a:r>
              <a:rPr lang="en-US" sz="1800" dirty="0">
                <a:latin typeface="Cambria" panose="02040503050406030204" pitchFamily="18" charset="0"/>
                <a:ea typeface="Cambria" panose="02040503050406030204" pitchFamily="18" charset="0"/>
                <a:cs typeface="Times New Roman" panose="02020603050405020304" pitchFamily="18" charset="0"/>
              </a:rPr>
              <a:t>Figure 2: XPS data comparing relative atomic percentages of Carbon, Oxygen and Nitrogen on PCL scaffolds after varying plasma treatments. O</a:t>
            </a:r>
            <a:r>
              <a:rPr lang="en-US" sz="1800" baseline="-25000" dirty="0">
                <a:latin typeface="Cambria" panose="02040503050406030204" pitchFamily="18" charset="0"/>
                <a:ea typeface="Cambria" panose="02040503050406030204" pitchFamily="18" charset="0"/>
                <a:cs typeface="Times New Roman" panose="02020603050405020304" pitchFamily="18" charset="0"/>
              </a:rPr>
              <a:t>2</a:t>
            </a:r>
            <a:r>
              <a:rPr lang="en-US" sz="1800" dirty="0">
                <a:latin typeface="Cambria" panose="02040503050406030204" pitchFamily="18" charset="0"/>
                <a:ea typeface="Cambria" panose="02040503050406030204" pitchFamily="18" charset="0"/>
                <a:cs typeface="Times New Roman" panose="02020603050405020304" pitchFamily="18" charset="0"/>
              </a:rPr>
              <a:t> plasma treatment created the highest relative percentage of oxygen on the surface. O</a:t>
            </a:r>
            <a:r>
              <a:rPr lang="en-US" sz="1800" baseline="-25000" dirty="0">
                <a:latin typeface="Cambria" panose="02040503050406030204" pitchFamily="18" charset="0"/>
                <a:ea typeface="Cambria" panose="02040503050406030204" pitchFamily="18" charset="0"/>
                <a:cs typeface="Times New Roman" panose="02020603050405020304" pitchFamily="18" charset="0"/>
              </a:rPr>
              <a:t>2</a:t>
            </a:r>
            <a:r>
              <a:rPr lang="en-US" sz="1800" dirty="0">
                <a:latin typeface="Cambria" panose="02040503050406030204" pitchFamily="18" charset="0"/>
                <a:ea typeface="Cambria" panose="02040503050406030204" pitchFamily="18" charset="0"/>
                <a:cs typeface="Times New Roman" panose="02020603050405020304" pitchFamily="18" charset="0"/>
              </a:rPr>
              <a:t> plasma also has the ability to physically etch the surface of the treated material; this was observed for treatment times of 6+ minutes.</a:t>
            </a:r>
          </a:p>
          <a:p>
            <a:endParaRPr lang="en-US" sz="1800" dirty="0">
              <a:latin typeface="Cambria" panose="02040503050406030204" pitchFamily="18" charset="0"/>
              <a:ea typeface="Cambria" panose="02040503050406030204" pitchFamily="18" charset="0"/>
              <a:cs typeface="Times New Roman" panose="02020603050405020304" pitchFamily="18" charset="0"/>
            </a:endParaRPr>
          </a:p>
          <a:p>
            <a:r>
              <a:rPr lang="en-US" sz="1800" dirty="0">
                <a:latin typeface="Cambria" panose="02040503050406030204" pitchFamily="18" charset="0"/>
                <a:ea typeface="Cambria" panose="02040503050406030204" pitchFamily="18" charset="0"/>
                <a:cs typeface="Times New Roman" panose="02020603050405020304" pitchFamily="18" charset="0"/>
              </a:rPr>
              <a:t>LTP was performed under 45W radio frequency (RF) with a flow rate of ~15sccm and a pressure of ~500mTorr.</a:t>
            </a:r>
          </a:p>
        </p:txBody>
      </p:sp>
      <p:sp>
        <p:nvSpPr>
          <p:cNvPr id="67" name="TextBox 66">
            <a:extLst>
              <a:ext uri="{FF2B5EF4-FFF2-40B4-BE49-F238E27FC236}">
                <a16:creationId xmlns:a16="http://schemas.microsoft.com/office/drawing/2014/main" id="{E419D247-A8DE-4687-BE73-2EB55E8C1D2A}"/>
              </a:ext>
            </a:extLst>
          </p:cNvPr>
          <p:cNvSpPr txBox="1"/>
          <p:nvPr/>
        </p:nvSpPr>
        <p:spPr>
          <a:xfrm>
            <a:off x="22591931" y="29582077"/>
            <a:ext cx="5234419" cy="3139321"/>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Figure 8: 96-well plate in which the samples were loaded and MTT assay was performed. A1-A12: plated cells for a control. B1-B6: GelMA infiltrated, untreated scaffolds. B7-B12: GelMA-HA infiltrated, untreated scaffolds. C1-C6: GelMA infiltrated, N</a:t>
            </a:r>
            <a:r>
              <a:rPr lang="en-US" sz="1800" baseline="-25000" dirty="0">
                <a:latin typeface="Cambria" panose="02040503050406030204" pitchFamily="18" charset="0"/>
                <a:ea typeface="Cambria" panose="02040503050406030204" pitchFamily="18" charset="0"/>
              </a:rPr>
              <a:t>2</a:t>
            </a:r>
            <a:r>
              <a:rPr lang="en-US" sz="1800" dirty="0">
                <a:latin typeface="Cambria" panose="02040503050406030204" pitchFamily="18" charset="0"/>
                <a:ea typeface="Cambria" panose="02040503050406030204" pitchFamily="18" charset="0"/>
              </a:rPr>
              <a:t> treated scaffolds. C7-C12: GelMA-HA infiltrated, N</a:t>
            </a:r>
            <a:r>
              <a:rPr lang="en-US" sz="1800" baseline="-25000" dirty="0">
                <a:latin typeface="Cambria" panose="02040503050406030204" pitchFamily="18" charset="0"/>
                <a:ea typeface="Cambria" panose="02040503050406030204" pitchFamily="18" charset="0"/>
              </a:rPr>
              <a:t>2</a:t>
            </a:r>
            <a:r>
              <a:rPr lang="en-US" sz="1800" dirty="0">
                <a:latin typeface="Cambria" panose="02040503050406030204" pitchFamily="18" charset="0"/>
                <a:ea typeface="Cambria" panose="02040503050406030204" pitchFamily="18" charset="0"/>
              </a:rPr>
              <a:t> treated scaffolds. D1-6: GelMA infiltrated, O</a:t>
            </a:r>
            <a:r>
              <a:rPr lang="en-US" sz="1800" baseline="-25000" dirty="0">
                <a:latin typeface="Cambria" panose="02040503050406030204" pitchFamily="18" charset="0"/>
                <a:ea typeface="Cambria" panose="02040503050406030204" pitchFamily="18" charset="0"/>
              </a:rPr>
              <a:t>2</a:t>
            </a:r>
            <a:r>
              <a:rPr lang="en-US" sz="1800" dirty="0">
                <a:latin typeface="Cambria" panose="02040503050406030204" pitchFamily="18" charset="0"/>
                <a:ea typeface="Cambria" panose="02040503050406030204" pitchFamily="18" charset="0"/>
              </a:rPr>
              <a:t> treated scaffolds. D7-12: GelMA-HA infiltrated, O</a:t>
            </a:r>
            <a:r>
              <a:rPr lang="en-US" sz="1800" baseline="-25000" dirty="0">
                <a:latin typeface="Cambria" panose="02040503050406030204" pitchFamily="18" charset="0"/>
                <a:ea typeface="Cambria" panose="02040503050406030204" pitchFamily="18" charset="0"/>
              </a:rPr>
              <a:t>2</a:t>
            </a:r>
            <a:r>
              <a:rPr lang="en-US" sz="1800" dirty="0">
                <a:latin typeface="Cambria" panose="02040503050406030204" pitchFamily="18" charset="0"/>
                <a:ea typeface="Cambria" panose="02040503050406030204" pitchFamily="18" charset="0"/>
              </a:rPr>
              <a:t> treated scaffolds. E1-E3: untreated PCL scaffolds with no hydrogel infiltration. F1-F6: blank wells for control.</a:t>
            </a:r>
          </a:p>
        </p:txBody>
      </p:sp>
      <p:sp>
        <p:nvSpPr>
          <p:cNvPr id="51" name="TextBox 50">
            <a:extLst>
              <a:ext uri="{FF2B5EF4-FFF2-40B4-BE49-F238E27FC236}">
                <a16:creationId xmlns:a16="http://schemas.microsoft.com/office/drawing/2014/main" id="{8B46FEC8-FBFD-4EB7-A72C-477BA4B7C0B5}"/>
              </a:ext>
            </a:extLst>
          </p:cNvPr>
          <p:cNvSpPr txBox="1"/>
          <p:nvPr/>
        </p:nvSpPr>
        <p:spPr>
          <a:xfrm>
            <a:off x="2072640" y="12737285"/>
            <a:ext cx="6153520" cy="646331"/>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Figure 1: Diagram of periodontium, healthy (A) and unhealthy with membrane implant (B).</a:t>
            </a:r>
          </a:p>
        </p:txBody>
      </p:sp>
      <p:sp>
        <p:nvSpPr>
          <p:cNvPr id="53" name="Rectangle 52">
            <a:extLst>
              <a:ext uri="{FF2B5EF4-FFF2-40B4-BE49-F238E27FC236}">
                <a16:creationId xmlns:a16="http://schemas.microsoft.com/office/drawing/2014/main" id="{9660E4CB-368F-4FDC-AE42-B61EFE3C5416}"/>
              </a:ext>
            </a:extLst>
          </p:cNvPr>
          <p:cNvSpPr/>
          <p:nvPr/>
        </p:nvSpPr>
        <p:spPr>
          <a:xfrm>
            <a:off x="5213025" y="10999296"/>
            <a:ext cx="435300" cy="319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A59E98B-13FC-461C-A8BB-AA71A4CA5BDD}"/>
              </a:ext>
            </a:extLst>
          </p:cNvPr>
          <p:cNvSpPr txBox="1"/>
          <p:nvPr/>
        </p:nvSpPr>
        <p:spPr>
          <a:xfrm>
            <a:off x="569854" y="10285750"/>
            <a:ext cx="723114" cy="461665"/>
          </a:xfrm>
          <a:prstGeom prst="rect">
            <a:avLst/>
          </a:prstGeom>
          <a:noFill/>
        </p:spPr>
        <p:txBody>
          <a:bodyPr wrap="square" rtlCol="0">
            <a:spAutoFit/>
          </a:bodyPr>
          <a:lstStyle/>
          <a:p>
            <a:pPr algn="r"/>
            <a:r>
              <a:rPr lang="en-US" sz="2400" dirty="0">
                <a:latin typeface="Cambria" panose="02040503050406030204" pitchFamily="18" charset="0"/>
                <a:ea typeface="Cambria" panose="02040503050406030204" pitchFamily="18" charset="0"/>
                <a:cs typeface="Times New Roman" panose="02020603050405020304" pitchFamily="18" charset="0"/>
              </a:rPr>
              <a:t>A.)</a:t>
            </a:r>
          </a:p>
        </p:txBody>
      </p:sp>
      <p:sp>
        <p:nvSpPr>
          <p:cNvPr id="68" name="TextBox 67">
            <a:extLst>
              <a:ext uri="{FF2B5EF4-FFF2-40B4-BE49-F238E27FC236}">
                <a16:creationId xmlns:a16="http://schemas.microsoft.com/office/drawing/2014/main" id="{44CB3218-907B-472C-B6BE-5D1E8BB158BB}"/>
              </a:ext>
            </a:extLst>
          </p:cNvPr>
          <p:cNvSpPr txBox="1"/>
          <p:nvPr/>
        </p:nvSpPr>
        <p:spPr>
          <a:xfrm>
            <a:off x="4558297" y="10285751"/>
            <a:ext cx="591103" cy="461665"/>
          </a:xfrm>
          <a:prstGeom prst="rect">
            <a:avLst/>
          </a:prstGeom>
          <a:noFill/>
        </p:spPr>
        <p:txBody>
          <a:bodyPr wrap="square" rtlCol="0">
            <a:spAutoFit/>
          </a:bodyPr>
          <a:lstStyle/>
          <a:p>
            <a:pPr algn="r"/>
            <a:r>
              <a:rPr lang="en-US" sz="2400" dirty="0">
                <a:latin typeface="Cambria" panose="02040503050406030204" pitchFamily="18" charset="0"/>
                <a:ea typeface="Cambria" panose="02040503050406030204" pitchFamily="18" charset="0"/>
                <a:cs typeface="Times New Roman" panose="02020603050405020304" pitchFamily="18" charset="0"/>
              </a:rPr>
              <a:t>B.)</a:t>
            </a:r>
          </a:p>
        </p:txBody>
      </p:sp>
      <p:sp>
        <p:nvSpPr>
          <p:cNvPr id="69" name="TextBox 68">
            <a:extLst>
              <a:ext uri="{FF2B5EF4-FFF2-40B4-BE49-F238E27FC236}">
                <a16:creationId xmlns:a16="http://schemas.microsoft.com/office/drawing/2014/main" id="{0EFA7FF0-ED4D-47C0-A39B-769D4A3C6628}"/>
              </a:ext>
            </a:extLst>
          </p:cNvPr>
          <p:cNvSpPr txBox="1"/>
          <p:nvPr/>
        </p:nvSpPr>
        <p:spPr>
          <a:xfrm>
            <a:off x="1195796" y="18135560"/>
            <a:ext cx="9131309"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cs typeface="Times New Roman" panose="02020603050405020304" pitchFamily="18" charset="0"/>
              </a:rPr>
              <a:t>90°-0°                   90°-30°	      45°-45°                   Wavy</a:t>
            </a:r>
          </a:p>
        </p:txBody>
      </p:sp>
      <p:pic>
        <p:nvPicPr>
          <p:cNvPr id="75" name="Picture 74">
            <a:extLst>
              <a:ext uri="{FF2B5EF4-FFF2-40B4-BE49-F238E27FC236}">
                <a16:creationId xmlns:a16="http://schemas.microsoft.com/office/drawing/2014/main" id="{CF0BEE54-C1E1-40BC-A02F-29110745D3E5}"/>
              </a:ext>
            </a:extLst>
          </p:cNvPr>
          <p:cNvPicPr>
            <a:picLocks noChangeAspect="1"/>
          </p:cNvPicPr>
          <p:nvPr/>
        </p:nvPicPr>
        <p:blipFill>
          <a:blip r:embed="rId24"/>
          <a:stretch>
            <a:fillRect/>
          </a:stretch>
        </p:blipFill>
        <p:spPr>
          <a:xfrm>
            <a:off x="8029764" y="18637466"/>
            <a:ext cx="2342930" cy="2351737"/>
          </a:xfrm>
          <a:prstGeom prst="rect">
            <a:avLst/>
          </a:prstGeom>
        </p:spPr>
      </p:pic>
      <p:pic>
        <p:nvPicPr>
          <p:cNvPr id="76" name="Picture 75">
            <a:extLst>
              <a:ext uri="{FF2B5EF4-FFF2-40B4-BE49-F238E27FC236}">
                <a16:creationId xmlns:a16="http://schemas.microsoft.com/office/drawing/2014/main" id="{7B2DDD8F-3513-4970-BABF-5BD603668C5B}"/>
              </a:ext>
            </a:extLst>
          </p:cNvPr>
          <p:cNvPicPr>
            <a:picLocks noChangeAspect="1"/>
          </p:cNvPicPr>
          <p:nvPr/>
        </p:nvPicPr>
        <p:blipFill>
          <a:blip r:embed="rId24"/>
          <a:stretch>
            <a:fillRect/>
          </a:stretch>
        </p:blipFill>
        <p:spPr>
          <a:xfrm>
            <a:off x="5542715" y="18623945"/>
            <a:ext cx="2342930" cy="2351737"/>
          </a:xfrm>
          <a:prstGeom prst="rect">
            <a:avLst/>
          </a:prstGeom>
        </p:spPr>
      </p:pic>
      <p:pic>
        <p:nvPicPr>
          <p:cNvPr id="77" name="Picture 76">
            <a:extLst>
              <a:ext uri="{FF2B5EF4-FFF2-40B4-BE49-F238E27FC236}">
                <a16:creationId xmlns:a16="http://schemas.microsoft.com/office/drawing/2014/main" id="{7FE0329E-BFEB-48CA-9AE7-0EAA48BFC73D}"/>
              </a:ext>
            </a:extLst>
          </p:cNvPr>
          <p:cNvPicPr>
            <a:picLocks noChangeAspect="1"/>
          </p:cNvPicPr>
          <p:nvPr/>
        </p:nvPicPr>
        <p:blipFill>
          <a:blip r:embed="rId24"/>
          <a:stretch>
            <a:fillRect/>
          </a:stretch>
        </p:blipFill>
        <p:spPr>
          <a:xfrm>
            <a:off x="565626" y="18623945"/>
            <a:ext cx="2342929" cy="2351736"/>
          </a:xfrm>
          <a:prstGeom prst="rect">
            <a:avLst/>
          </a:prstGeom>
        </p:spPr>
      </p:pic>
      <p:pic>
        <p:nvPicPr>
          <p:cNvPr id="78" name="Picture 77">
            <a:extLst>
              <a:ext uri="{FF2B5EF4-FFF2-40B4-BE49-F238E27FC236}">
                <a16:creationId xmlns:a16="http://schemas.microsoft.com/office/drawing/2014/main" id="{7EE8F017-2200-47DF-882B-98643415C6E2}"/>
              </a:ext>
            </a:extLst>
          </p:cNvPr>
          <p:cNvPicPr>
            <a:picLocks noChangeAspect="1"/>
          </p:cNvPicPr>
          <p:nvPr/>
        </p:nvPicPr>
        <p:blipFill>
          <a:blip r:embed="rId24"/>
          <a:stretch>
            <a:fillRect/>
          </a:stretch>
        </p:blipFill>
        <p:spPr>
          <a:xfrm>
            <a:off x="3053396" y="18623945"/>
            <a:ext cx="2342929" cy="2351736"/>
          </a:xfrm>
          <a:prstGeom prst="rect">
            <a:avLst/>
          </a:prstGeom>
        </p:spPr>
      </p:pic>
      <p:sp>
        <p:nvSpPr>
          <p:cNvPr id="71" name="TextBox 70">
            <a:extLst>
              <a:ext uri="{FF2B5EF4-FFF2-40B4-BE49-F238E27FC236}">
                <a16:creationId xmlns:a16="http://schemas.microsoft.com/office/drawing/2014/main" id="{C4518D8A-51D1-465E-AE7B-1C34A86C0729}"/>
              </a:ext>
            </a:extLst>
          </p:cNvPr>
          <p:cNvSpPr txBox="1"/>
          <p:nvPr/>
        </p:nvSpPr>
        <p:spPr>
          <a:xfrm>
            <a:off x="33776775" y="11865101"/>
            <a:ext cx="8926046" cy="8121903"/>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To the best of our knowledge, we have produced a unique type of membrane for GBR that has not been produced before.</a:t>
            </a:r>
          </a:p>
          <a:p>
            <a:pPr marL="342900" indent="-342900">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Unexpectedly, LTP had adverse effects on the mechanical integrity of the infiltrated scaffolds as compared to the untreated ones, which was a surprising result that poses interesting questions regarding the effects of LTP on photopolymerization.</a:t>
            </a:r>
          </a:p>
          <a:p>
            <a:pPr marL="342900" indent="-342900">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Through SEM, it appears that LTP (specifically with O</a:t>
            </a:r>
            <a:r>
              <a:rPr lang="en-US" sz="2400" baseline="-25000" dirty="0">
                <a:latin typeface="Cambria" panose="02040503050406030204" pitchFamily="18" charset="0"/>
                <a:ea typeface="Cambria" panose="02040503050406030204" pitchFamily="18" charset="0"/>
                <a:cs typeface="Times New Roman" panose="02020603050405020304" pitchFamily="18" charset="0"/>
              </a:rPr>
              <a:t>2</a:t>
            </a:r>
            <a:r>
              <a:rPr lang="en-US" sz="2400" dirty="0">
                <a:latin typeface="Cambria" panose="02040503050406030204" pitchFamily="18" charset="0"/>
                <a:ea typeface="Cambria" panose="02040503050406030204" pitchFamily="18" charset="0"/>
                <a:cs typeface="Times New Roman" panose="02020603050405020304" pitchFamily="18" charset="0"/>
              </a:rPr>
              <a:t>) may enhance the effectiveness of scaffold infiltration with GelMA and GelMA-HA hydrogels.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q"/>
            </a:pPr>
            <a:r>
              <a:rPr lang="en-US" sz="2400" dirty="0">
                <a:effectLst/>
                <a:latin typeface="Cambria" panose="02040503050406030204" pitchFamily="18" charset="0"/>
                <a:ea typeface="Cambria" panose="02040503050406030204" pitchFamily="18" charset="0"/>
                <a:cs typeface="Times New Roman" panose="02020603050405020304" pitchFamily="18" charset="0"/>
              </a:rPr>
              <a:t>Effects of LTP on the crosslinking process should be further investigated.</a:t>
            </a:r>
          </a:p>
          <a:p>
            <a:pPr marL="742950" marR="0" lvl="1" indent="-285750">
              <a:lnSpc>
                <a:spcPct val="107000"/>
              </a:lnSpc>
              <a:spcBef>
                <a:spcPts val="0"/>
              </a:spcBef>
              <a:spcAft>
                <a:spcPts val="800"/>
              </a:spcAft>
              <a:buFont typeface="Courier New" panose="02070309020205020404" pitchFamily="49" charset="0"/>
              <a:buChar char="o"/>
            </a:pPr>
            <a:r>
              <a:rPr lang="en-US" sz="2400" dirty="0">
                <a:effectLst/>
                <a:latin typeface="Cambria" panose="02040503050406030204" pitchFamily="18" charset="0"/>
                <a:ea typeface="Cambria" panose="02040503050406030204" pitchFamily="18" charset="0"/>
                <a:cs typeface="Times New Roman" panose="02020603050405020304" pitchFamily="18" charset="0"/>
              </a:rPr>
              <a:t>Degree of crosslinking should be measured after plasma treatment.</a:t>
            </a:r>
          </a:p>
          <a:p>
            <a:pPr marL="742950" marR="0" lvl="1" indent="-285750">
              <a:lnSpc>
                <a:spcPct val="107000"/>
              </a:lnSpc>
              <a:spcBef>
                <a:spcPts val="0"/>
              </a:spcBef>
              <a:spcAft>
                <a:spcPts val="800"/>
              </a:spcAft>
              <a:buFont typeface="Courier New" panose="02070309020205020404" pitchFamily="49" charset="0"/>
              <a:buChar char="o"/>
            </a:pPr>
            <a:r>
              <a:rPr lang="en-US" sz="2400" dirty="0">
                <a:effectLst/>
                <a:latin typeface="Cambria" panose="02040503050406030204" pitchFamily="18" charset="0"/>
                <a:ea typeface="Cambria" panose="02040503050406030204" pitchFamily="18" charset="0"/>
                <a:cs typeface="Times New Roman" panose="02020603050405020304" pitchFamily="18" charset="0"/>
              </a:rPr>
              <a:t>Mechanical strength of treated scaffolds should be tested both before and after infiltration.</a:t>
            </a:r>
          </a:p>
          <a:p>
            <a:pPr marL="342900" indent="-342900">
              <a:lnSpc>
                <a:spcPct val="107000"/>
              </a:lnSpc>
              <a:spcAft>
                <a:spcPts val="800"/>
              </a:spcAft>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This is an ongoing project with many of these experiments being repeated, especially the cellular study.</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51E53BCF-8EE7-4C17-A78C-07DF021444A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85662" y="28553045"/>
            <a:ext cx="2565662" cy="2565662"/>
          </a:xfrm>
          <a:prstGeom prst="rect">
            <a:avLst/>
          </a:prstGeom>
        </p:spPr>
      </p:pic>
      <p:pic>
        <p:nvPicPr>
          <p:cNvPr id="28" name="Picture 27">
            <a:extLst>
              <a:ext uri="{FF2B5EF4-FFF2-40B4-BE49-F238E27FC236}">
                <a16:creationId xmlns:a16="http://schemas.microsoft.com/office/drawing/2014/main" id="{7544278E-1C29-491E-B6CD-DCFEDC8F35DF}"/>
              </a:ext>
            </a:extLst>
          </p:cNvPr>
          <p:cNvPicPr>
            <a:picLocks noChangeAspect="1"/>
          </p:cNvPicPr>
          <p:nvPr/>
        </p:nvPicPr>
        <p:blipFill>
          <a:blip r:embed="rId26"/>
          <a:stretch>
            <a:fillRect/>
          </a:stretch>
        </p:blipFill>
        <p:spPr>
          <a:xfrm>
            <a:off x="40093114" y="29670064"/>
            <a:ext cx="3191274" cy="1241051"/>
          </a:xfrm>
          <a:prstGeom prst="rect">
            <a:avLst/>
          </a:prstGeom>
        </p:spPr>
      </p:pic>
      <p:pic>
        <p:nvPicPr>
          <p:cNvPr id="29" name="Picture 28">
            <a:extLst>
              <a:ext uri="{FF2B5EF4-FFF2-40B4-BE49-F238E27FC236}">
                <a16:creationId xmlns:a16="http://schemas.microsoft.com/office/drawing/2014/main" id="{DB3D8FE3-1177-4FE8-B34A-4C2EE92706F2}"/>
              </a:ext>
            </a:extLst>
          </p:cNvPr>
          <p:cNvPicPr>
            <a:picLocks noChangeAspect="1"/>
          </p:cNvPicPr>
          <p:nvPr/>
        </p:nvPicPr>
        <p:blipFill rotWithShape="1">
          <a:blip r:embed="rId27"/>
          <a:srcRect l="11522" t="24665" r="7642" b="25044"/>
          <a:stretch/>
        </p:blipFill>
        <p:spPr>
          <a:xfrm>
            <a:off x="36398462" y="29188634"/>
            <a:ext cx="3542481" cy="2203912"/>
          </a:xfrm>
          <a:prstGeom prst="rect">
            <a:avLst/>
          </a:prstGeom>
        </p:spPr>
      </p:pic>
      <p:pic>
        <p:nvPicPr>
          <p:cNvPr id="72" name="Picture 71">
            <a:extLst>
              <a:ext uri="{FF2B5EF4-FFF2-40B4-BE49-F238E27FC236}">
                <a16:creationId xmlns:a16="http://schemas.microsoft.com/office/drawing/2014/main" id="{AA6C68FB-FEEC-4CCE-A02D-71564577DA83}"/>
              </a:ext>
            </a:extLst>
          </p:cNvPr>
          <p:cNvPicPr>
            <a:picLocks noChangeAspect="1"/>
          </p:cNvPicPr>
          <p:nvPr/>
        </p:nvPicPr>
        <p:blipFill>
          <a:blip r:embed="rId28"/>
          <a:stretch>
            <a:fillRect/>
          </a:stretch>
        </p:blipFill>
        <p:spPr>
          <a:xfrm>
            <a:off x="17189673" y="24177600"/>
            <a:ext cx="4330123" cy="3662698"/>
          </a:xfrm>
          <a:prstGeom prst="rect">
            <a:avLst/>
          </a:prstGeom>
        </p:spPr>
      </p:pic>
      <p:pic>
        <p:nvPicPr>
          <p:cNvPr id="74" name="Picture 73">
            <a:extLst>
              <a:ext uri="{FF2B5EF4-FFF2-40B4-BE49-F238E27FC236}">
                <a16:creationId xmlns:a16="http://schemas.microsoft.com/office/drawing/2014/main" id="{6D607D9D-F2EE-41AF-8E30-651A31603A93}"/>
              </a:ext>
            </a:extLst>
          </p:cNvPr>
          <p:cNvPicPr>
            <a:picLocks noChangeAspect="1"/>
          </p:cNvPicPr>
          <p:nvPr/>
        </p:nvPicPr>
        <p:blipFill>
          <a:blip r:embed="rId29"/>
          <a:stretch>
            <a:fillRect/>
          </a:stretch>
        </p:blipFill>
        <p:spPr>
          <a:xfrm>
            <a:off x="12165990" y="28180019"/>
            <a:ext cx="4330124" cy="3799836"/>
          </a:xfrm>
          <a:prstGeom prst="rect">
            <a:avLst/>
          </a:prstGeom>
        </p:spPr>
      </p:pic>
      <p:sp>
        <p:nvSpPr>
          <p:cNvPr id="81" name="TextBox 80">
            <a:extLst>
              <a:ext uri="{FF2B5EF4-FFF2-40B4-BE49-F238E27FC236}">
                <a16:creationId xmlns:a16="http://schemas.microsoft.com/office/drawing/2014/main" id="{AB4BA1EC-E936-4066-9D43-AAAB15475649}"/>
              </a:ext>
            </a:extLst>
          </p:cNvPr>
          <p:cNvSpPr txBox="1"/>
          <p:nvPr/>
        </p:nvSpPr>
        <p:spPr>
          <a:xfrm>
            <a:off x="11522938" y="24176241"/>
            <a:ext cx="643052" cy="461665"/>
          </a:xfrm>
          <a:prstGeom prst="rect">
            <a:avLst/>
          </a:prstGeom>
          <a:noFill/>
        </p:spPr>
        <p:txBody>
          <a:bodyPr wrap="square" rtlCol="0">
            <a:spAutoFit/>
          </a:bodyPr>
          <a:lstStyle/>
          <a:p>
            <a:pPr algn="r"/>
            <a:r>
              <a:rPr lang="en-US" sz="2400" dirty="0">
                <a:latin typeface="Cambria" panose="02040503050406030204" pitchFamily="18" charset="0"/>
                <a:ea typeface="Cambria" panose="02040503050406030204" pitchFamily="18" charset="0"/>
                <a:cs typeface="Times New Roman" panose="02020603050405020304" pitchFamily="18" charset="0"/>
              </a:rPr>
              <a:t>A.)</a:t>
            </a:r>
          </a:p>
        </p:txBody>
      </p:sp>
      <p:sp>
        <p:nvSpPr>
          <p:cNvPr id="82" name="TextBox 81">
            <a:extLst>
              <a:ext uri="{FF2B5EF4-FFF2-40B4-BE49-F238E27FC236}">
                <a16:creationId xmlns:a16="http://schemas.microsoft.com/office/drawing/2014/main" id="{36B8CBAF-0647-4FA0-A314-3205F76E01B0}"/>
              </a:ext>
            </a:extLst>
          </p:cNvPr>
          <p:cNvSpPr txBox="1"/>
          <p:nvPr/>
        </p:nvSpPr>
        <p:spPr>
          <a:xfrm>
            <a:off x="16619220" y="24177600"/>
            <a:ext cx="570453" cy="461665"/>
          </a:xfrm>
          <a:prstGeom prst="rect">
            <a:avLst/>
          </a:prstGeom>
          <a:noFill/>
        </p:spPr>
        <p:txBody>
          <a:bodyPr wrap="square" rtlCol="0">
            <a:spAutoFit/>
          </a:bodyPr>
          <a:lstStyle/>
          <a:p>
            <a:pPr algn="r"/>
            <a:r>
              <a:rPr lang="en-US" sz="2400" dirty="0">
                <a:latin typeface="Cambria" panose="02040503050406030204" pitchFamily="18" charset="0"/>
                <a:ea typeface="Cambria" panose="02040503050406030204" pitchFamily="18" charset="0"/>
                <a:cs typeface="Times New Roman" panose="02020603050405020304" pitchFamily="18" charset="0"/>
              </a:rPr>
              <a:t>B.)</a:t>
            </a:r>
          </a:p>
        </p:txBody>
      </p:sp>
      <p:sp>
        <p:nvSpPr>
          <p:cNvPr id="83" name="TextBox 82">
            <a:extLst>
              <a:ext uri="{FF2B5EF4-FFF2-40B4-BE49-F238E27FC236}">
                <a16:creationId xmlns:a16="http://schemas.microsoft.com/office/drawing/2014/main" id="{657D5F27-E3DE-48E9-AF37-6522000D6ACA}"/>
              </a:ext>
            </a:extLst>
          </p:cNvPr>
          <p:cNvSpPr txBox="1"/>
          <p:nvPr/>
        </p:nvSpPr>
        <p:spPr>
          <a:xfrm>
            <a:off x="11522938" y="28308540"/>
            <a:ext cx="585938" cy="461665"/>
          </a:xfrm>
          <a:prstGeom prst="rect">
            <a:avLst/>
          </a:prstGeom>
          <a:noFill/>
        </p:spPr>
        <p:txBody>
          <a:bodyPr wrap="square" rtlCol="0">
            <a:spAutoFit/>
          </a:bodyPr>
          <a:lstStyle/>
          <a:p>
            <a:pPr algn="r"/>
            <a:r>
              <a:rPr lang="en-US" sz="2400" dirty="0">
                <a:latin typeface="Cambria" panose="02040503050406030204" pitchFamily="18" charset="0"/>
                <a:ea typeface="Cambria" panose="02040503050406030204" pitchFamily="18" charset="0"/>
                <a:cs typeface="Times New Roman" panose="02020603050405020304" pitchFamily="18" charset="0"/>
              </a:rPr>
              <a:t>C.)</a:t>
            </a:r>
          </a:p>
        </p:txBody>
      </p:sp>
      <p:sp>
        <p:nvSpPr>
          <p:cNvPr id="84" name="TextBox 83">
            <a:extLst>
              <a:ext uri="{FF2B5EF4-FFF2-40B4-BE49-F238E27FC236}">
                <a16:creationId xmlns:a16="http://schemas.microsoft.com/office/drawing/2014/main" id="{562E53C7-04FC-47F5-B337-39BD4F54FBC4}"/>
              </a:ext>
            </a:extLst>
          </p:cNvPr>
          <p:cNvSpPr txBox="1"/>
          <p:nvPr/>
        </p:nvSpPr>
        <p:spPr>
          <a:xfrm>
            <a:off x="17187778" y="28139939"/>
            <a:ext cx="4244742" cy="3693319"/>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Figure 4:  Torsion tests showing a comparison of the storage moduli of scaffold designs (A), hydrogels (B) and infiltrated scaffolds after LTP (C).</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plasma treated scaffolds showed a lower strength than the untreated</a:t>
            </a:r>
          </a:p>
          <a:p>
            <a:r>
              <a:rPr lang="en-US" sz="1800" dirty="0">
                <a:latin typeface="Times New Roman" panose="02020603050405020304" pitchFamily="18" charset="0"/>
                <a:cs typeface="Times New Roman" panose="02020603050405020304" pitchFamily="18" charset="0"/>
              </a:rPr>
              <a:t>scaffolds. This is an unexpected result, as we assumed the plasma treatment would enhance the interfacing quality with the hydrogel. We believe the reason for this is that the plasma treatment may be inhibiting the crosslinking process of the hydrogel.</a:t>
            </a:r>
          </a:p>
        </p:txBody>
      </p:sp>
      <p:sp>
        <p:nvSpPr>
          <p:cNvPr id="85" name="TextBox 84">
            <a:extLst>
              <a:ext uri="{FF2B5EF4-FFF2-40B4-BE49-F238E27FC236}">
                <a16:creationId xmlns:a16="http://schemas.microsoft.com/office/drawing/2014/main" id="{A890FEE7-6980-441F-BC1F-23B80974A048}"/>
              </a:ext>
            </a:extLst>
          </p:cNvPr>
          <p:cNvSpPr txBox="1"/>
          <p:nvPr/>
        </p:nvSpPr>
        <p:spPr>
          <a:xfrm>
            <a:off x="33832800" y="5925771"/>
            <a:ext cx="9163050" cy="4893647"/>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cs typeface="Times New Roman" panose="02020603050405020304" pitchFamily="18" charset="0"/>
              </a:rPr>
              <a:t>Upon visual analysis of Figure 8, it appears as though the GelMA-HA</a:t>
            </a:r>
          </a:p>
          <a:p>
            <a:r>
              <a:rPr lang="en-US" sz="2400" dirty="0">
                <a:latin typeface="Cambria" panose="02040503050406030204" pitchFamily="18" charset="0"/>
                <a:ea typeface="Cambria" panose="02040503050406030204" pitchFamily="18" charset="0"/>
                <a:cs typeface="Times New Roman" panose="02020603050405020304" pitchFamily="18" charset="0"/>
              </a:rPr>
              <a:t>infiltrated samples did not perform as well as the GelMA infiltrated samples, despite HA’s ability to enhance bone cell growth. This is certainly an unexpected result. The reason for this may be attributed to the concentration of HA used in the formation of the hydrogel (5% w/v), or possibly the method of integration of HA with the hydrogel. These things should be further explored. Additionally, there is a discrepancy in this data when analyzing Figure 9. We believe this may be due to residual HA in the wells, which was absorbing light after removing the samples. Finally, it appears as though there might be a decrease in cell viability with the plasma treated samples versus the untreated ones. Cellular studies are inconclusive and will be repeated.</a:t>
            </a:r>
          </a:p>
        </p:txBody>
      </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Newfiel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 4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Classic - Wide Cent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3048</TotalTime>
  <Words>1449</Words>
  <Application>Microsoft Office PowerPoint</Application>
  <PresentationFormat>Custom</PresentationFormat>
  <Paragraphs>63</Paragraphs>
  <Slides>1</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vt:i4>
      </vt:variant>
    </vt:vector>
  </HeadingPairs>
  <TitlesOfParts>
    <vt:vector size="13" baseType="lpstr">
      <vt:lpstr>Arial</vt:lpstr>
      <vt:lpstr>Arial Black</vt:lpstr>
      <vt:lpstr>Calibri</vt:lpstr>
      <vt:lpstr>Cambria</vt:lpstr>
      <vt:lpstr>Courier New</vt:lpstr>
      <vt:lpstr>Times New Roman</vt:lpstr>
      <vt:lpstr>Trebuchet MS</vt:lpstr>
      <vt:lpstr>Wingdings</vt:lpstr>
      <vt:lpstr>36x48-Template-Newfield</vt:lpstr>
      <vt:lpstr>Without Quick Guides - 4 Columns</vt:lpstr>
      <vt:lpstr>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Ryan</cp:lastModifiedBy>
  <cp:revision>83</cp:revision>
  <dcterms:created xsi:type="dcterms:W3CDTF">2012-02-03T19:11:35Z</dcterms:created>
  <dcterms:modified xsi:type="dcterms:W3CDTF">2021-07-24T14:53:23Z</dcterms:modified>
</cp:coreProperties>
</file>